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0688638" cy="7562850"/>
  <p:notesSz cx="6797675" cy="9928225"/>
  <p:defaultTextStyle>
    <a:defPPr>
      <a:defRPr lang="fr-FR"/>
    </a:defPPr>
    <a:lvl1pPr algn="l" rtl="0" fontAlgn="base">
      <a:spcBef>
        <a:spcPct val="0"/>
      </a:spcBef>
      <a:spcAft>
        <a:spcPct val="0"/>
      </a:spcAft>
      <a:defRPr kern="1200">
        <a:solidFill>
          <a:schemeClr val="tx1"/>
        </a:solidFill>
        <a:latin typeface="Calibri" pitchFamily="34" charset="0"/>
        <a:ea typeface="ヒラギノ角ゴ Pro W3" pitchFamily="126" charset="-128"/>
        <a:cs typeface="+mn-cs"/>
      </a:defRPr>
    </a:lvl1pPr>
    <a:lvl2pPr marL="496888" indent="-39688" algn="l" rtl="0" fontAlgn="base">
      <a:spcBef>
        <a:spcPct val="0"/>
      </a:spcBef>
      <a:spcAft>
        <a:spcPct val="0"/>
      </a:spcAft>
      <a:defRPr kern="1200">
        <a:solidFill>
          <a:schemeClr val="tx1"/>
        </a:solidFill>
        <a:latin typeface="Calibri" pitchFamily="34" charset="0"/>
        <a:ea typeface="ヒラギノ角ゴ Pro W3" pitchFamily="126" charset="-128"/>
        <a:cs typeface="+mn-cs"/>
      </a:defRPr>
    </a:lvl2pPr>
    <a:lvl3pPr marL="995363" indent="-80963" algn="l" rtl="0" fontAlgn="base">
      <a:spcBef>
        <a:spcPct val="0"/>
      </a:spcBef>
      <a:spcAft>
        <a:spcPct val="0"/>
      </a:spcAft>
      <a:defRPr kern="1200">
        <a:solidFill>
          <a:schemeClr val="tx1"/>
        </a:solidFill>
        <a:latin typeface="Calibri" pitchFamily="34" charset="0"/>
        <a:ea typeface="ヒラギノ角ゴ Pro W3" pitchFamily="126" charset="-128"/>
        <a:cs typeface="+mn-cs"/>
      </a:defRPr>
    </a:lvl3pPr>
    <a:lvl4pPr marL="1492250" indent="-120650" algn="l" rtl="0" fontAlgn="base">
      <a:spcBef>
        <a:spcPct val="0"/>
      </a:spcBef>
      <a:spcAft>
        <a:spcPct val="0"/>
      </a:spcAft>
      <a:defRPr kern="1200">
        <a:solidFill>
          <a:schemeClr val="tx1"/>
        </a:solidFill>
        <a:latin typeface="Calibri" pitchFamily="34" charset="0"/>
        <a:ea typeface="ヒラギノ角ゴ Pro W3" pitchFamily="126" charset="-128"/>
        <a:cs typeface="+mn-cs"/>
      </a:defRPr>
    </a:lvl4pPr>
    <a:lvl5pPr marL="1990725" indent="-161925" algn="l" rtl="0" fontAlgn="base">
      <a:spcBef>
        <a:spcPct val="0"/>
      </a:spcBef>
      <a:spcAft>
        <a:spcPct val="0"/>
      </a:spcAft>
      <a:defRPr kern="1200">
        <a:solidFill>
          <a:schemeClr val="tx1"/>
        </a:solidFill>
        <a:latin typeface="Calibri" pitchFamily="34" charset="0"/>
        <a:ea typeface="ヒラギノ角ゴ Pro W3" pitchFamily="126" charset="-128"/>
        <a:cs typeface="+mn-cs"/>
      </a:defRPr>
    </a:lvl5pPr>
    <a:lvl6pPr marL="2286000" algn="l" defTabSz="914400" rtl="0" eaLnBrk="1" latinLnBrk="0" hangingPunct="1">
      <a:defRPr kern="1200">
        <a:solidFill>
          <a:schemeClr val="tx1"/>
        </a:solidFill>
        <a:latin typeface="Calibri" pitchFamily="34" charset="0"/>
        <a:ea typeface="ヒラギノ角ゴ Pro W3" pitchFamily="126" charset="-128"/>
        <a:cs typeface="+mn-cs"/>
      </a:defRPr>
    </a:lvl6pPr>
    <a:lvl7pPr marL="2743200" algn="l" defTabSz="914400" rtl="0" eaLnBrk="1" latinLnBrk="0" hangingPunct="1">
      <a:defRPr kern="1200">
        <a:solidFill>
          <a:schemeClr val="tx1"/>
        </a:solidFill>
        <a:latin typeface="Calibri" pitchFamily="34" charset="0"/>
        <a:ea typeface="ヒラギノ角ゴ Pro W3" pitchFamily="126" charset="-128"/>
        <a:cs typeface="+mn-cs"/>
      </a:defRPr>
    </a:lvl7pPr>
    <a:lvl8pPr marL="3200400" algn="l" defTabSz="914400" rtl="0" eaLnBrk="1" latinLnBrk="0" hangingPunct="1">
      <a:defRPr kern="1200">
        <a:solidFill>
          <a:schemeClr val="tx1"/>
        </a:solidFill>
        <a:latin typeface="Calibri" pitchFamily="34" charset="0"/>
        <a:ea typeface="ヒラギノ角ゴ Pro W3" pitchFamily="126" charset="-128"/>
        <a:cs typeface="+mn-cs"/>
      </a:defRPr>
    </a:lvl8pPr>
    <a:lvl9pPr marL="3657600" algn="l" defTabSz="914400" rtl="0" eaLnBrk="1" latinLnBrk="0" hangingPunct="1">
      <a:defRPr kern="1200">
        <a:solidFill>
          <a:schemeClr val="tx1"/>
        </a:solidFill>
        <a:latin typeface="Calibri" pitchFamily="34" charset="0"/>
        <a:ea typeface="ヒラギノ角ゴ Pro W3" pitchFamily="126" charset="-128"/>
        <a:cs typeface="+mn-cs"/>
      </a:defRPr>
    </a:lvl9pPr>
  </p:defaultTextStyle>
  <p:extLst>
    <p:ext uri="{EFAFB233-063F-42B5-8137-9DF3F51BA10A}">
      <p15:sldGuideLst xmlns:p15="http://schemas.microsoft.com/office/powerpoint/2012/main">
        <p15:guide id="1" orient="horz" pos="2382">
          <p15:clr>
            <a:srgbClr val="A4A3A4"/>
          </p15:clr>
        </p15:guide>
        <p15:guide id="2" pos="3367">
          <p15:clr>
            <a:srgbClr val="A4A3A4"/>
          </p15:clr>
        </p15:guide>
        <p15:guide id="3" orient="horz" pos="41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Donato Bonifazi" initials="DB [3]" lastIdx="1" clrIdx="6"/>
  <p:cmAuthor id="1" name="Christophe Golenvaux" initials="CG" lastIdx="31" clrIdx="0"/>
  <p:cmAuthor id="8" name="Donato Bonifazi" initials="DB [4]" lastIdx="1" clrIdx="7"/>
  <p:cmAuthor id="2" name="Darina Hrdlickova" initials="DH" lastIdx="3" clrIdx="1"/>
  <p:cmAuthor id="9" name="Donato Bonifazi" initials="DB [5]" lastIdx="1" clrIdx="8"/>
  <p:cmAuthor id="3" name="Assia Rosati" initials="AR" lastIdx="8" clrIdx="2"/>
  <p:cmAuthor id="10" name="Donato Bonifazi" initials="DB [6]" lastIdx="1" clrIdx="9"/>
  <p:cmAuthor id="4" name="Mariangela Lupo" initials="ML" lastIdx="9" clrIdx="3"/>
  <p:cmAuthor id="11" name="Donato Bonifazi" initials="DB [7]" lastIdx="1" clrIdx="10"/>
  <p:cmAuthor id="5" name="Donato Bonifazi" initials="DB" lastIdx="1" clrIdx="4"/>
  <p:cmAuthor id="12" name="Doriana" initials="U" lastIdx="1" clrIdx="11"/>
  <p:cmAuthor id="6" name="Donato Bonifazi" initials="DB [2]" lastIdx="1" clrIdx="5"/>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FF"/>
    <a:srgbClr val="29235C"/>
    <a:srgbClr val="F39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33" autoAdjust="0"/>
    <p:restoredTop sz="94660"/>
  </p:normalViewPr>
  <p:slideViewPr>
    <p:cSldViewPr>
      <p:cViewPr varScale="1">
        <p:scale>
          <a:sx n="58" d="100"/>
          <a:sy n="58" d="100"/>
        </p:scale>
        <p:origin x="92" y="96"/>
      </p:cViewPr>
      <p:guideLst>
        <p:guide orient="horz" pos="2382"/>
        <p:guide pos="3367"/>
        <p:guide orient="horz" pos="41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9DF2069-163E-411E-A902-E526460B0B19}" type="datetimeFigureOut">
              <a:rPr lang="it-IT" smtClean="0"/>
              <a:t>29/01/2025</a:t>
            </a:fld>
            <a:endParaRPr lang="it-IT"/>
          </a:p>
        </p:txBody>
      </p:sp>
      <p:sp>
        <p:nvSpPr>
          <p:cNvPr id="4" name="Segnaposto immagine diapositiva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9C77BEB-FD31-4B5B-B845-988CDCEE6243}" type="slidenum">
              <a:rPr lang="it-IT" smtClean="0"/>
              <a:t>‹N›</a:t>
            </a:fld>
            <a:endParaRPr lang="it-IT"/>
          </a:p>
        </p:txBody>
      </p:sp>
    </p:spTree>
    <p:extLst>
      <p:ext uri="{BB962C8B-B14F-4D97-AF65-F5344CB8AC3E}">
        <p14:creationId xmlns:p14="http://schemas.microsoft.com/office/powerpoint/2010/main" val="3405937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9C77BEB-FD31-4B5B-B845-988CDCEE6243}" type="slidenum">
              <a:rPr lang="it-IT" smtClean="0"/>
              <a:t>1</a:t>
            </a:fld>
            <a:endParaRPr lang="it-IT"/>
          </a:p>
        </p:txBody>
      </p:sp>
    </p:spTree>
    <p:extLst>
      <p:ext uri="{BB962C8B-B14F-4D97-AF65-F5344CB8AC3E}">
        <p14:creationId xmlns:p14="http://schemas.microsoft.com/office/powerpoint/2010/main" val="3243330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9C77BEB-FD31-4B5B-B845-988CDCEE6243}" type="slidenum">
              <a:rPr lang="it-IT" smtClean="0"/>
              <a:t>2</a:t>
            </a:fld>
            <a:endParaRPr lang="it-IT"/>
          </a:p>
        </p:txBody>
      </p:sp>
    </p:spTree>
    <p:extLst>
      <p:ext uri="{BB962C8B-B14F-4D97-AF65-F5344CB8AC3E}">
        <p14:creationId xmlns:p14="http://schemas.microsoft.com/office/powerpoint/2010/main" val="3731474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648" y="2349387"/>
            <a:ext cx="9085342" cy="1621111"/>
          </a:xfrm>
        </p:spPr>
        <p:txBody>
          <a:bodyPr/>
          <a:lstStyle/>
          <a:p>
            <a:r>
              <a:rPr lang="fr-FR"/>
              <a:t>Modifiez le style du titre</a:t>
            </a:r>
            <a:endParaRPr lang="fr-BE"/>
          </a:p>
        </p:txBody>
      </p:sp>
      <p:sp>
        <p:nvSpPr>
          <p:cNvPr id="3" name="Sous-titre 2"/>
          <p:cNvSpPr>
            <a:spLocks noGrp="1"/>
          </p:cNvSpPr>
          <p:nvPr>
            <p:ph type="subTitle" idx="1"/>
          </p:nvPr>
        </p:nvSpPr>
        <p:spPr>
          <a:xfrm>
            <a:off x="1603296" y="4285615"/>
            <a:ext cx="7482047" cy="1932728"/>
          </a:xfrm>
        </p:spPr>
        <p:txBody>
          <a:bodyPr/>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fr-FR"/>
              <a:t>Modifiez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85E09496-B8F6-490A-9E07-F06F715673C1}" type="datetimeFigureOut">
              <a:rPr lang="fr-BE"/>
              <a:pPr>
                <a:defRPr/>
              </a:pPr>
              <a:t>29-01-25</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69E4E3A0-A3D0-482C-AF0A-4FD58B8DD352}" type="slidenum">
              <a:rPr lang="fr-BE"/>
              <a:pPr>
                <a:defRPr/>
              </a:pPr>
              <a:t>‹N›</a:t>
            </a:fld>
            <a:endParaRPr lang="fr-BE"/>
          </a:p>
        </p:txBody>
      </p:sp>
    </p:spTree>
    <p:extLst>
      <p:ext uri="{BB962C8B-B14F-4D97-AF65-F5344CB8AC3E}">
        <p14:creationId xmlns:p14="http://schemas.microsoft.com/office/powerpoint/2010/main" val="177313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B9C58CC3-92F3-4896-9958-7FEDCC2C9402}" type="datetimeFigureOut">
              <a:rPr lang="fr-BE"/>
              <a:pPr>
                <a:defRPr/>
              </a:pPr>
              <a:t>29-01-25</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39D744D0-B2CB-4A11-847C-079340AC43B1}" type="slidenum">
              <a:rPr lang="fr-BE"/>
              <a:pPr>
                <a:defRPr/>
              </a:pPr>
              <a:t>‹N›</a:t>
            </a:fld>
            <a:endParaRPr lang="fr-BE"/>
          </a:p>
        </p:txBody>
      </p:sp>
    </p:spTree>
    <p:extLst>
      <p:ext uri="{BB962C8B-B14F-4D97-AF65-F5344CB8AC3E}">
        <p14:creationId xmlns:p14="http://schemas.microsoft.com/office/powerpoint/2010/main" val="3335969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49262" y="302866"/>
            <a:ext cx="2404944" cy="6452932"/>
          </a:xfrm>
        </p:spPr>
        <p:txBody>
          <a:bodyPr vert="eaVert"/>
          <a:lstStyle/>
          <a:p>
            <a:r>
              <a:rPr lang="fr-FR"/>
              <a:t>Modifiez le style du titre</a:t>
            </a:r>
            <a:endParaRPr lang="fr-BE"/>
          </a:p>
        </p:txBody>
      </p:sp>
      <p:sp>
        <p:nvSpPr>
          <p:cNvPr id="3" name="Espace réservé du texte vertical 2"/>
          <p:cNvSpPr>
            <a:spLocks noGrp="1"/>
          </p:cNvSpPr>
          <p:nvPr>
            <p:ph type="body" orient="vert" idx="1"/>
          </p:nvPr>
        </p:nvSpPr>
        <p:spPr>
          <a:xfrm>
            <a:off x="534432" y="302866"/>
            <a:ext cx="7036687" cy="645293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3DECDA71-6758-4212-A55D-1A458E9E8D4E}" type="datetimeFigureOut">
              <a:rPr lang="fr-BE"/>
              <a:pPr>
                <a:defRPr/>
              </a:pPr>
              <a:t>29-01-25</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3A4866B0-9EBB-4D2E-B979-331E5F60737B}" type="slidenum">
              <a:rPr lang="fr-BE"/>
              <a:pPr>
                <a:defRPr/>
              </a:pPr>
              <a:t>‹N›</a:t>
            </a:fld>
            <a:endParaRPr lang="fr-BE"/>
          </a:p>
        </p:txBody>
      </p:sp>
    </p:spTree>
    <p:extLst>
      <p:ext uri="{BB962C8B-B14F-4D97-AF65-F5344CB8AC3E}">
        <p14:creationId xmlns:p14="http://schemas.microsoft.com/office/powerpoint/2010/main" val="281789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B2881492-8F7B-4E5E-9521-B47835BC3AE4}" type="datetimeFigureOut">
              <a:rPr lang="fr-BE"/>
              <a:pPr>
                <a:defRPr/>
              </a:pPr>
              <a:t>29-01-25</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5ED8ADCF-A1BA-4714-B81B-0A822F317C10}" type="slidenum">
              <a:rPr lang="fr-BE"/>
              <a:pPr>
                <a:defRPr/>
              </a:pPr>
              <a:t>‹N›</a:t>
            </a:fld>
            <a:endParaRPr lang="fr-BE"/>
          </a:p>
        </p:txBody>
      </p:sp>
    </p:spTree>
    <p:extLst>
      <p:ext uri="{BB962C8B-B14F-4D97-AF65-F5344CB8AC3E}">
        <p14:creationId xmlns:p14="http://schemas.microsoft.com/office/powerpoint/2010/main" val="1815181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329" y="4859833"/>
            <a:ext cx="9085342" cy="1502066"/>
          </a:xfrm>
        </p:spPr>
        <p:txBody>
          <a:bodyPr anchor="t"/>
          <a:lstStyle>
            <a:lvl1pPr algn="l">
              <a:defRPr sz="4400" b="1" cap="all"/>
            </a:lvl1pPr>
          </a:lstStyle>
          <a:p>
            <a:r>
              <a:rPr lang="fr-FR"/>
              <a:t>Modifiez le style du titre</a:t>
            </a:r>
            <a:endParaRPr lang="fr-BE"/>
          </a:p>
        </p:txBody>
      </p:sp>
      <p:sp>
        <p:nvSpPr>
          <p:cNvPr id="3" name="Espace réservé du texte 2"/>
          <p:cNvSpPr>
            <a:spLocks noGrp="1"/>
          </p:cNvSpPr>
          <p:nvPr>
            <p:ph type="body" idx="1"/>
          </p:nvPr>
        </p:nvSpPr>
        <p:spPr>
          <a:xfrm>
            <a:off x="844329" y="3205459"/>
            <a:ext cx="9085342" cy="1654373"/>
          </a:xfrm>
        </p:spPr>
        <p:txBody>
          <a:bodyPr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953FCFB0-52F5-47CD-B56E-92FDA57D70B6}" type="datetimeFigureOut">
              <a:rPr lang="fr-BE"/>
              <a:pPr>
                <a:defRPr/>
              </a:pPr>
              <a:t>29-01-25</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29975381-9443-4929-BF18-2E95061A04E0}" type="slidenum">
              <a:rPr lang="fr-BE"/>
              <a:pPr>
                <a:defRPr/>
              </a:pPr>
              <a:t>‹N›</a:t>
            </a:fld>
            <a:endParaRPr lang="fr-BE"/>
          </a:p>
        </p:txBody>
      </p:sp>
    </p:spTree>
    <p:extLst>
      <p:ext uri="{BB962C8B-B14F-4D97-AF65-F5344CB8AC3E}">
        <p14:creationId xmlns:p14="http://schemas.microsoft.com/office/powerpoint/2010/main" val="90791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sz="half" idx="1"/>
          </p:nvPr>
        </p:nvSpPr>
        <p:spPr>
          <a:xfrm>
            <a:off x="534432" y="1764667"/>
            <a:ext cx="4720815"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5433391" y="1764667"/>
            <a:ext cx="4720815"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8A467722-EE60-4A00-B992-4FF35CD34198}" type="datetimeFigureOut">
              <a:rPr lang="fr-BE"/>
              <a:pPr>
                <a:defRPr/>
              </a:pPr>
              <a:t>29-01-25</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52C1E82D-4C4C-4414-A7DC-75C8B925EDA4}" type="slidenum">
              <a:rPr lang="fr-BE"/>
              <a:pPr>
                <a:defRPr/>
              </a:pPr>
              <a:t>‹N›</a:t>
            </a:fld>
            <a:endParaRPr lang="fr-BE"/>
          </a:p>
        </p:txBody>
      </p:sp>
    </p:spTree>
    <p:extLst>
      <p:ext uri="{BB962C8B-B14F-4D97-AF65-F5344CB8AC3E}">
        <p14:creationId xmlns:p14="http://schemas.microsoft.com/office/powerpoint/2010/main" val="363304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BE"/>
          </a:p>
        </p:txBody>
      </p:sp>
      <p:sp>
        <p:nvSpPr>
          <p:cNvPr id="3" name="Espace réservé du texte 2"/>
          <p:cNvSpPr>
            <a:spLocks noGrp="1"/>
          </p:cNvSpPr>
          <p:nvPr>
            <p:ph type="body" idx="1"/>
          </p:nvPr>
        </p:nvSpPr>
        <p:spPr>
          <a:xfrm>
            <a:off x="534432" y="1692889"/>
            <a:ext cx="4722671"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fr-FR"/>
              <a:t>Modifiez les styles du texte du masque</a:t>
            </a:r>
          </a:p>
        </p:txBody>
      </p:sp>
      <p:sp>
        <p:nvSpPr>
          <p:cNvPr id="4" name="Espace réservé du contenu 3"/>
          <p:cNvSpPr>
            <a:spLocks noGrp="1"/>
          </p:cNvSpPr>
          <p:nvPr>
            <p:ph sz="half" idx="2"/>
          </p:nvPr>
        </p:nvSpPr>
        <p:spPr>
          <a:xfrm>
            <a:off x="534432" y="2398404"/>
            <a:ext cx="4722671"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5429680" y="1692889"/>
            <a:ext cx="4724527"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fr-FR"/>
              <a:t>Modifiez les styles du texte du masque</a:t>
            </a:r>
          </a:p>
        </p:txBody>
      </p:sp>
      <p:sp>
        <p:nvSpPr>
          <p:cNvPr id="6" name="Espace réservé du contenu 5"/>
          <p:cNvSpPr>
            <a:spLocks noGrp="1"/>
          </p:cNvSpPr>
          <p:nvPr>
            <p:ph sz="quarter" idx="4"/>
          </p:nvPr>
        </p:nvSpPr>
        <p:spPr>
          <a:xfrm>
            <a:off x="5429680" y="2398404"/>
            <a:ext cx="4724527"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C294CBA1-B716-48D8-8291-4F3EB7B6E489}" type="datetimeFigureOut">
              <a:rPr lang="fr-BE"/>
              <a:pPr>
                <a:defRPr/>
              </a:pPr>
              <a:t>29-01-25</a:t>
            </a:fld>
            <a:endParaRPr lang="fr-BE"/>
          </a:p>
        </p:txBody>
      </p:sp>
      <p:sp>
        <p:nvSpPr>
          <p:cNvPr id="8" name="Espace réservé du pied de page 4"/>
          <p:cNvSpPr>
            <a:spLocks noGrp="1"/>
          </p:cNvSpPr>
          <p:nvPr>
            <p:ph type="ftr" sz="quarter" idx="11"/>
          </p:nvPr>
        </p:nvSpPr>
        <p:spPr/>
        <p:txBody>
          <a:bodyPr/>
          <a:lstStyle>
            <a:lvl1pPr>
              <a:defRPr/>
            </a:lvl1pPr>
          </a:lstStyle>
          <a:p>
            <a:pPr>
              <a:defRPr/>
            </a:pPr>
            <a:endParaRPr lang="fr-BE"/>
          </a:p>
        </p:txBody>
      </p:sp>
      <p:sp>
        <p:nvSpPr>
          <p:cNvPr id="9" name="Espace réservé du numéro de diapositive 5"/>
          <p:cNvSpPr>
            <a:spLocks noGrp="1"/>
          </p:cNvSpPr>
          <p:nvPr>
            <p:ph type="sldNum" sz="quarter" idx="12"/>
          </p:nvPr>
        </p:nvSpPr>
        <p:spPr/>
        <p:txBody>
          <a:bodyPr/>
          <a:lstStyle>
            <a:lvl1pPr>
              <a:defRPr/>
            </a:lvl1pPr>
          </a:lstStyle>
          <a:p>
            <a:pPr>
              <a:defRPr/>
            </a:pPr>
            <a:fld id="{EEE6FD8F-4459-4A35-B402-6A5380DC6074}" type="slidenum">
              <a:rPr lang="fr-BE"/>
              <a:pPr>
                <a:defRPr/>
              </a:pPr>
              <a:t>‹N›</a:t>
            </a:fld>
            <a:endParaRPr lang="fr-BE"/>
          </a:p>
        </p:txBody>
      </p:sp>
    </p:spTree>
    <p:extLst>
      <p:ext uri="{BB962C8B-B14F-4D97-AF65-F5344CB8AC3E}">
        <p14:creationId xmlns:p14="http://schemas.microsoft.com/office/powerpoint/2010/main" val="1048139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1039B178-13F4-471E-9586-49A0A5E54C43}" type="datetimeFigureOut">
              <a:rPr lang="fr-BE"/>
              <a:pPr>
                <a:defRPr/>
              </a:pPr>
              <a:t>29-01-25</a:t>
            </a:fld>
            <a:endParaRPr lang="fr-BE"/>
          </a:p>
        </p:txBody>
      </p:sp>
      <p:sp>
        <p:nvSpPr>
          <p:cNvPr id="4" name="Espace réservé du pied de page 4"/>
          <p:cNvSpPr>
            <a:spLocks noGrp="1"/>
          </p:cNvSpPr>
          <p:nvPr>
            <p:ph type="ftr" sz="quarter" idx="11"/>
          </p:nvPr>
        </p:nvSpPr>
        <p:spPr/>
        <p:txBody>
          <a:bodyPr/>
          <a:lstStyle>
            <a:lvl1pPr>
              <a:defRPr/>
            </a:lvl1pPr>
          </a:lstStyle>
          <a:p>
            <a:pPr>
              <a:defRPr/>
            </a:pPr>
            <a:endParaRPr lang="fr-BE"/>
          </a:p>
        </p:txBody>
      </p:sp>
      <p:sp>
        <p:nvSpPr>
          <p:cNvPr id="5" name="Espace réservé du numéro de diapositive 5"/>
          <p:cNvSpPr>
            <a:spLocks noGrp="1"/>
          </p:cNvSpPr>
          <p:nvPr>
            <p:ph type="sldNum" sz="quarter" idx="12"/>
          </p:nvPr>
        </p:nvSpPr>
        <p:spPr/>
        <p:txBody>
          <a:bodyPr/>
          <a:lstStyle>
            <a:lvl1pPr>
              <a:defRPr/>
            </a:lvl1pPr>
          </a:lstStyle>
          <a:p>
            <a:pPr>
              <a:defRPr/>
            </a:pPr>
            <a:fld id="{74CBAD53-3128-4027-9516-70DC3EE113E1}" type="slidenum">
              <a:rPr lang="fr-BE"/>
              <a:pPr>
                <a:defRPr/>
              </a:pPr>
              <a:t>‹N›</a:t>
            </a:fld>
            <a:endParaRPr lang="fr-BE"/>
          </a:p>
        </p:txBody>
      </p:sp>
    </p:spTree>
    <p:extLst>
      <p:ext uri="{BB962C8B-B14F-4D97-AF65-F5344CB8AC3E}">
        <p14:creationId xmlns:p14="http://schemas.microsoft.com/office/powerpoint/2010/main" val="177409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BC156AB-8B1D-421B-BC54-25269687EF3E}" type="datetimeFigureOut">
              <a:rPr lang="fr-BE"/>
              <a:pPr>
                <a:defRPr/>
              </a:pPr>
              <a:t>29-01-25</a:t>
            </a:fld>
            <a:endParaRPr lang="fr-BE"/>
          </a:p>
        </p:txBody>
      </p:sp>
      <p:sp>
        <p:nvSpPr>
          <p:cNvPr id="3" name="Espace réservé du pied de page 4"/>
          <p:cNvSpPr>
            <a:spLocks noGrp="1"/>
          </p:cNvSpPr>
          <p:nvPr>
            <p:ph type="ftr" sz="quarter" idx="11"/>
          </p:nvPr>
        </p:nvSpPr>
        <p:spPr/>
        <p:txBody>
          <a:bodyPr/>
          <a:lstStyle>
            <a:lvl1pPr>
              <a:defRPr/>
            </a:lvl1pPr>
          </a:lstStyle>
          <a:p>
            <a:pPr>
              <a:defRPr/>
            </a:pPr>
            <a:endParaRPr lang="fr-BE"/>
          </a:p>
        </p:txBody>
      </p:sp>
      <p:sp>
        <p:nvSpPr>
          <p:cNvPr id="4" name="Espace réservé du numéro de diapositive 5"/>
          <p:cNvSpPr>
            <a:spLocks noGrp="1"/>
          </p:cNvSpPr>
          <p:nvPr>
            <p:ph type="sldNum" sz="quarter" idx="12"/>
          </p:nvPr>
        </p:nvSpPr>
        <p:spPr/>
        <p:txBody>
          <a:bodyPr/>
          <a:lstStyle>
            <a:lvl1pPr>
              <a:defRPr/>
            </a:lvl1pPr>
          </a:lstStyle>
          <a:p>
            <a:pPr>
              <a:defRPr/>
            </a:pPr>
            <a:fld id="{D88FF518-2983-4D45-9110-A685CE687BD3}" type="slidenum">
              <a:rPr lang="fr-BE"/>
              <a:pPr>
                <a:defRPr/>
              </a:pPr>
              <a:t>‹N›</a:t>
            </a:fld>
            <a:endParaRPr lang="fr-BE"/>
          </a:p>
        </p:txBody>
      </p:sp>
    </p:spTree>
    <p:extLst>
      <p:ext uri="{BB962C8B-B14F-4D97-AF65-F5344CB8AC3E}">
        <p14:creationId xmlns:p14="http://schemas.microsoft.com/office/powerpoint/2010/main" val="2070668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432" y="301113"/>
            <a:ext cx="3516489" cy="1281483"/>
          </a:xfrm>
        </p:spPr>
        <p:txBody>
          <a:bodyPr anchor="b"/>
          <a:lstStyle>
            <a:lvl1pPr algn="l">
              <a:defRPr sz="2200" b="1"/>
            </a:lvl1pPr>
          </a:lstStyle>
          <a:p>
            <a:r>
              <a:rPr lang="fr-FR"/>
              <a:t>Modifiez le style du titre</a:t>
            </a:r>
            <a:endParaRPr lang="fr-BE"/>
          </a:p>
        </p:txBody>
      </p:sp>
      <p:sp>
        <p:nvSpPr>
          <p:cNvPr id="3" name="Espace réservé du contenu 2"/>
          <p:cNvSpPr>
            <a:spLocks noGrp="1"/>
          </p:cNvSpPr>
          <p:nvPr>
            <p:ph idx="1"/>
          </p:nvPr>
        </p:nvSpPr>
        <p:spPr>
          <a:xfrm>
            <a:off x="4178961" y="301115"/>
            <a:ext cx="5975245" cy="645468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534432" y="1582598"/>
            <a:ext cx="3516489" cy="5173200"/>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FC5CB19-DC98-4BC8-AAB0-AA3FE2884B61}" type="datetimeFigureOut">
              <a:rPr lang="fr-BE"/>
              <a:pPr>
                <a:defRPr/>
              </a:pPr>
              <a:t>29-01-25</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E01AEBE3-8F04-4D24-B33B-7D8C67C8260D}" type="slidenum">
              <a:rPr lang="fr-BE"/>
              <a:pPr>
                <a:defRPr/>
              </a:pPr>
              <a:t>‹N›</a:t>
            </a:fld>
            <a:endParaRPr lang="fr-BE"/>
          </a:p>
        </p:txBody>
      </p:sp>
    </p:spTree>
    <p:extLst>
      <p:ext uri="{BB962C8B-B14F-4D97-AF65-F5344CB8AC3E}">
        <p14:creationId xmlns:p14="http://schemas.microsoft.com/office/powerpoint/2010/main" val="3286249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047" y="5293995"/>
            <a:ext cx="6413183" cy="624986"/>
          </a:xfrm>
        </p:spPr>
        <p:txBody>
          <a:bodyPr anchor="b"/>
          <a:lstStyle>
            <a:lvl1pPr algn="l">
              <a:defRPr sz="2200" b="1"/>
            </a:lvl1pPr>
          </a:lstStyle>
          <a:p>
            <a:r>
              <a:rPr lang="fr-FR"/>
              <a:t>Modifiez le style du titre</a:t>
            </a:r>
            <a:endParaRPr lang="fr-BE"/>
          </a:p>
        </p:txBody>
      </p:sp>
      <p:sp>
        <p:nvSpPr>
          <p:cNvPr id="3" name="Espace réservé pour une image  2"/>
          <p:cNvSpPr>
            <a:spLocks noGrp="1"/>
          </p:cNvSpPr>
          <p:nvPr>
            <p:ph type="pic" idx="1"/>
          </p:nvPr>
        </p:nvSpPr>
        <p:spPr>
          <a:xfrm>
            <a:off x="2095047" y="675755"/>
            <a:ext cx="6413183" cy="4537710"/>
          </a:xfrm>
        </p:spPr>
        <p:txBody>
          <a:bodyPr rtlCol="0">
            <a:normAutofit/>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endParaRPr lang="fr-BE" noProof="0"/>
          </a:p>
        </p:txBody>
      </p:sp>
      <p:sp>
        <p:nvSpPr>
          <p:cNvPr id="4" name="Espace réservé du texte 3"/>
          <p:cNvSpPr>
            <a:spLocks noGrp="1"/>
          </p:cNvSpPr>
          <p:nvPr>
            <p:ph type="body" sz="half" idx="2"/>
          </p:nvPr>
        </p:nvSpPr>
        <p:spPr>
          <a:xfrm>
            <a:off x="2095047" y="5918981"/>
            <a:ext cx="6413183" cy="887584"/>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82E550-6337-4AE0-9CA5-7E8A35A2169E}" type="datetimeFigureOut">
              <a:rPr lang="fr-BE"/>
              <a:pPr>
                <a:defRPr/>
              </a:pPr>
              <a:t>29-01-25</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A5AADC38-5CE3-4DB2-8467-13F29A35F834}" type="slidenum">
              <a:rPr lang="fr-BE"/>
              <a:pPr>
                <a:defRPr/>
              </a:pPr>
              <a:t>‹N›</a:t>
            </a:fld>
            <a:endParaRPr lang="fr-BE"/>
          </a:p>
        </p:txBody>
      </p:sp>
    </p:spTree>
    <p:extLst>
      <p:ext uri="{BB962C8B-B14F-4D97-AF65-F5344CB8AC3E}">
        <p14:creationId xmlns:p14="http://schemas.microsoft.com/office/powerpoint/2010/main" val="2343647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34988" y="303213"/>
            <a:ext cx="9618662"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fr-FR"/>
              <a:t>Modifiez le style du titre</a:t>
            </a:r>
            <a:endParaRPr lang="fr-BE"/>
          </a:p>
        </p:txBody>
      </p:sp>
      <p:sp>
        <p:nvSpPr>
          <p:cNvPr id="1027" name="Espace réservé du texte 2"/>
          <p:cNvSpPr>
            <a:spLocks noGrp="1"/>
          </p:cNvSpPr>
          <p:nvPr>
            <p:ph type="body" idx="1"/>
          </p:nvPr>
        </p:nvSpPr>
        <p:spPr bwMode="auto">
          <a:xfrm>
            <a:off x="534988" y="1765300"/>
            <a:ext cx="9618662"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534988" y="7010400"/>
            <a:ext cx="2493962" cy="401638"/>
          </a:xfrm>
          <a:prstGeom prst="rect">
            <a:avLst/>
          </a:prstGeom>
        </p:spPr>
        <p:txBody>
          <a:bodyPr vert="horz" wrap="square" lIns="99551" tIns="49775" rIns="99551" bIns="49775" numCol="1" anchor="ctr" anchorCtr="0" compatLnSpc="1">
            <a:prstTxWarp prst="textNoShape">
              <a:avLst/>
            </a:prstTxWarp>
          </a:bodyPr>
          <a:lstStyle>
            <a:lvl1pPr>
              <a:defRPr sz="1300" smtClean="0">
                <a:solidFill>
                  <a:srgbClr val="898989"/>
                </a:solidFill>
              </a:defRPr>
            </a:lvl1pPr>
          </a:lstStyle>
          <a:p>
            <a:pPr>
              <a:defRPr/>
            </a:pPr>
            <a:fld id="{5408F1A8-5FBB-48D9-9196-940109C67410}" type="datetimeFigureOut">
              <a:rPr lang="fr-BE"/>
              <a:pPr>
                <a:defRPr/>
              </a:pPr>
              <a:t>29-01-25</a:t>
            </a:fld>
            <a:endParaRPr lang="fr-BE"/>
          </a:p>
        </p:txBody>
      </p:sp>
      <p:sp>
        <p:nvSpPr>
          <p:cNvPr id="5" name="Espace réservé du pied de page 4"/>
          <p:cNvSpPr>
            <a:spLocks noGrp="1"/>
          </p:cNvSpPr>
          <p:nvPr>
            <p:ph type="ftr" sz="quarter" idx="3"/>
          </p:nvPr>
        </p:nvSpPr>
        <p:spPr>
          <a:xfrm>
            <a:off x="3651250" y="7010400"/>
            <a:ext cx="3386138" cy="401638"/>
          </a:xfrm>
          <a:prstGeom prst="rect">
            <a:avLst/>
          </a:prstGeom>
        </p:spPr>
        <p:txBody>
          <a:bodyPr vert="horz" lIns="99551" tIns="49775" rIns="99551" bIns="49775" rtlCol="0" anchor="ctr"/>
          <a:lstStyle>
            <a:lvl1pPr algn="ctr" fontAlgn="auto">
              <a:spcBef>
                <a:spcPts val="0"/>
              </a:spcBef>
              <a:spcAft>
                <a:spcPts val="0"/>
              </a:spcAft>
              <a:defRPr sz="1300">
                <a:solidFill>
                  <a:schemeClr val="tx1">
                    <a:tint val="75000"/>
                  </a:schemeClr>
                </a:solidFill>
                <a:latin typeface="+mn-lt"/>
                <a:ea typeface="+mn-ea"/>
                <a:cs typeface="+mn-cs"/>
              </a:defRPr>
            </a:lvl1pPr>
          </a:lstStyle>
          <a:p>
            <a:pPr>
              <a:defRPr/>
            </a:pPr>
            <a:endParaRPr lang="fr-BE"/>
          </a:p>
        </p:txBody>
      </p:sp>
      <p:sp>
        <p:nvSpPr>
          <p:cNvPr id="6" name="Espace réservé du numéro de diapositive 5"/>
          <p:cNvSpPr>
            <a:spLocks noGrp="1"/>
          </p:cNvSpPr>
          <p:nvPr>
            <p:ph type="sldNum" sz="quarter" idx="4"/>
          </p:nvPr>
        </p:nvSpPr>
        <p:spPr>
          <a:xfrm>
            <a:off x="7659688" y="7010400"/>
            <a:ext cx="2493962" cy="401638"/>
          </a:xfrm>
          <a:prstGeom prst="rect">
            <a:avLst/>
          </a:prstGeom>
        </p:spPr>
        <p:txBody>
          <a:bodyPr vert="horz" wrap="square" lIns="99551" tIns="49775" rIns="99551" bIns="49775" numCol="1" anchor="ctr" anchorCtr="0" compatLnSpc="1">
            <a:prstTxWarp prst="textNoShape">
              <a:avLst/>
            </a:prstTxWarp>
          </a:bodyPr>
          <a:lstStyle>
            <a:lvl1pPr algn="r">
              <a:defRPr sz="1300" smtClean="0">
                <a:solidFill>
                  <a:srgbClr val="898989"/>
                </a:solidFill>
              </a:defRPr>
            </a:lvl1pPr>
          </a:lstStyle>
          <a:p>
            <a:pPr>
              <a:defRPr/>
            </a:pPr>
            <a:fld id="{1419E76A-C929-48B6-809F-D6A951DB6FEE}"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800" kern="1200">
          <a:solidFill>
            <a:schemeClr val="tx1"/>
          </a:solidFill>
          <a:latin typeface="+mj-lt"/>
          <a:ea typeface="ヒラギノ角ゴ Pro W3" charset="0"/>
          <a:cs typeface="ヒラギノ角ゴ Pro W3" charset="0"/>
        </a:defRPr>
      </a:lvl1pPr>
      <a:lvl2pPr algn="ctr" rtl="0" eaLnBrk="0" fontAlgn="base" hangingPunct="0">
        <a:spcBef>
          <a:spcPct val="0"/>
        </a:spcBef>
        <a:spcAft>
          <a:spcPct val="0"/>
        </a:spcAft>
        <a:defRPr sz="4800">
          <a:solidFill>
            <a:schemeClr val="tx1"/>
          </a:solidFill>
          <a:latin typeface="Calibri" charset="0"/>
          <a:ea typeface="ヒラギノ角ゴ Pro W3" charset="0"/>
          <a:cs typeface="ヒラギノ角ゴ Pro W3" charset="0"/>
        </a:defRPr>
      </a:lvl2pPr>
      <a:lvl3pPr algn="ctr" rtl="0" eaLnBrk="0" fontAlgn="base" hangingPunct="0">
        <a:spcBef>
          <a:spcPct val="0"/>
        </a:spcBef>
        <a:spcAft>
          <a:spcPct val="0"/>
        </a:spcAft>
        <a:defRPr sz="4800">
          <a:solidFill>
            <a:schemeClr val="tx1"/>
          </a:solidFill>
          <a:latin typeface="Calibri" charset="0"/>
          <a:ea typeface="ヒラギノ角ゴ Pro W3" charset="0"/>
          <a:cs typeface="ヒラギノ角ゴ Pro W3" charset="0"/>
        </a:defRPr>
      </a:lvl3pPr>
      <a:lvl4pPr algn="ctr" rtl="0" eaLnBrk="0" fontAlgn="base" hangingPunct="0">
        <a:spcBef>
          <a:spcPct val="0"/>
        </a:spcBef>
        <a:spcAft>
          <a:spcPct val="0"/>
        </a:spcAft>
        <a:defRPr sz="4800">
          <a:solidFill>
            <a:schemeClr val="tx1"/>
          </a:solidFill>
          <a:latin typeface="Calibri" charset="0"/>
          <a:ea typeface="ヒラギノ角ゴ Pro W3" charset="0"/>
          <a:cs typeface="ヒラギノ角ゴ Pro W3" charset="0"/>
        </a:defRPr>
      </a:lvl4pPr>
      <a:lvl5pPr algn="ctr" rtl="0" eaLnBrk="0" fontAlgn="base" hangingPunct="0">
        <a:spcBef>
          <a:spcPct val="0"/>
        </a:spcBef>
        <a:spcAft>
          <a:spcPct val="0"/>
        </a:spcAft>
        <a:defRPr sz="4800">
          <a:solidFill>
            <a:schemeClr val="tx1"/>
          </a:solidFill>
          <a:latin typeface="Calibri" charset="0"/>
          <a:ea typeface="ヒラギノ角ゴ Pro W3" charset="0"/>
          <a:cs typeface="ヒラギノ角ゴ Pro W3" charset="0"/>
        </a:defRPr>
      </a:lvl5pPr>
      <a:lvl6pPr marL="497754" algn="ctr" rtl="0" fontAlgn="base">
        <a:spcBef>
          <a:spcPct val="0"/>
        </a:spcBef>
        <a:spcAft>
          <a:spcPct val="0"/>
        </a:spcAft>
        <a:defRPr sz="4800">
          <a:solidFill>
            <a:schemeClr val="tx1"/>
          </a:solidFill>
          <a:latin typeface="Calibri" charset="0"/>
          <a:ea typeface="ヒラギノ角ゴ Pro W3" charset="0"/>
          <a:cs typeface="ヒラギノ角ゴ Pro W3" charset="0"/>
        </a:defRPr>
      </a:lvl6pPr>
      <a:lvl7pPr marL="995507" algn="ctr" rtl="0" fontAlgn="base">
        <a:spcBef>
          <a:spcPct val="0"/>
        </a:spcBef>
        <a:spcAft>
          <a:spcPct val="0"/>
        </a:spcAft>
        <a:defRPr sz="4800">
          <a:solidFill>
            <a:schemeClr val="tx1"/>
          </a:solidFill>
          <a:latin typeface="Calibri" charset="0"/>
          <a:ea typeface="ヒラギノ角ゴ Pro W3" charset="0"/>
          <a:cs typeface="ヒラギノ角ゴ Pro W3" charset="0"/>
        </a:defRPr>
      </a:lvl7pPr>
      <a:lvl8pPr marL="1493261" algn="ctr" rtl="0" fontAlgn="base">
        <a:spcBef>
          <a:spcPct val="0"/>
        </a:spcBef>
        <a:spcAft>
          <a:spcPct val="0"/>
        </a:spcAft>
        <a:defRPr sz="4800">
          <a:solidFill>
            <a:schemeClr val="tx1"/>
          </a:solidFill>
          <a:latin typeface="Calibri" charset="0"/>
          <a:ea typeface="ヒラギノ角ゴ Pro W3" charset="0"/>
          <a:cs typeface="ヒラギノ角ゴ Pro W3" charset="0"/>
        </a:defRPr>
      </a:lvl8pPr>
      <a:lvl9pPr marL="1991015" algn="ctr" rtl="0" fontAlgn="base">
        <a:spcBef>
          <a:spcPct val="0"/>
        </a:spcBef>
        <a:spcAft>
          <a:spcPct val="0"/>
        </a:spcAft>
        <a:defRPr sz="4800">
          <a:solidFill>
            <a:schemeClr val="tx1"/>
          </a:solidFill>
          <a:latin typeface="Calibri" charset="0"/>
          <a:ea typeface="ヒラギノ角ゴ Pro W3" charset="0"/>
          <a:cs typeface="ヒラギノ角ゴ Pro W3" charset="0"/>
        </a:defRPr>
      </a:lvl9pPr>
    </p:titleStyle>
    <p:bodyStyle>
      <a:lvl1pPr marL="373063" indent="-373063" algn="l" rtl="0" eaLnBrk="0" fontAlgn="base" hangingPunct="0">
        <a:spcBef>
          <a:spcPct val="20000"/>
        </a:spcBef>
        <a:spcAft>
          <a:spcPct val="0"/>
        </a:spcAft>
        <a:buFont typeface="Arial" pitchFamily="34" charset="0"/>
        <a:buChar char="•"/>
        <a:defRPr sz="3500" kern="1200">
          <a:solidFill>
            <a:schemeClr val="tx1"/>
          </a:solidFill>
          <a:latin typeface="+mn-lt"/>
          <a:ea typeface="ヒラギノ角ゴ Pro W3" charset="0"/>
          <a:cs typeface="ヒラギノ角ゴ Pro W3" charset="0"/>
        </a:defRPr>
      </a:lvl1pPr>
      <a:lvl2pPr marL="808038" indent="-309563" algn="l" rtl="0" eaLnBrk="0" fontAlgn="base" hangingPunct="0">
        <a:spcBef>
          <a:spcPct val="20000"/>
        </a:spcBef>
        <a:spcAft>
          <a:spcPct val="0"/>
        </a:spcAft>
        <a:buFont typeface="Arial" pitchFamily="34" charset="0"/>
        <a:buChar char="–"/>
        <a:defRPr sz="3000" kern="1200">
          <a:solidFill>
            <a:schemeClr val="tx1"/>
          </a:solidFill>
          <a:latin typeface="+mn-lt"/>
          <a:ea typeface="ヒラギノ角ゴ Pro W3" charset="0"/>
          <a:cs typeface="+mn-cs"/>
        </a:defRPr>
      </a:lvl2pPr>
      <a:lvl3pPr marL="1243013" indent="-247650" algn="l" rtl="0" eaLnBrk="0" fontAlgn="base" hangingPunct="0">
        <a:spcBef>
          <a:spcPct val="20000"/>
        </a:spcBef>
        <a:spcAft>
          <a:spcPct val="0"/>
        </a:spcAft>
        <a:buFont typeface="Arial" pitchFamily="34" charset="0"/>
        <a:buChar char="•"/>
        <a:defRPr sz="2600" kern="1200">
          <a:solidFill>
            <a:schemeClr val="tx1"/>
          </a:solidFill>
          <a:latin typeface="+mn-lt"/>
          <a:ea typeface="ヒラギノ角ゴ Pro W3" charset="0"/>
          <a:cs typeface="+mn-cs"/>
        </a:defRPr>
      </a:lvl3pPr>
      <a:lvl4pPr marL="1741488" indent="-247650" algn="l" rtl="0" eaLnBrk="0" fontAlgn="base" hangingPunct="0">
        <a:spcBef>
          <a:spcPct val="20000"/>
        </a:spcBef>
        <a:spcAft>
          <a:spcPct val="0"/>
        </a:spcAft>
        <a:buFont typeface="Arial" pitchFamily="34" charset="0"/>
        <a:buChar char="–"/>
        <a:defRPr sz="2200" kern="1200">
          <a:solidFill>
            <a:schemeClr val="tx1"/>
          </a:solidFill>
          <a:latin typeface="+mn-lt"/>
          <a:ea typeface="ヒラギノ角ゴ Pro W3" charset="0"/>
          <a:cs typeface="+mn-cs"/>
        </a:defRPr>
      </a:lvl4pPr>
      <a:lvl5pPr marL="2238375" indent="-247650" algn="l" rtl="0" eaLnBrk="0" fontAlgn="base" hangingPunct="0">
        <a:spcBef>
          <a:spcPct val="20000"/>
        </a:spcBef>
        <a:spcAft>
          <a:spcPct val="0"/>
        </a:spcAft>
        <a:buFont typeface="Arial" pitchFamily="34" charset="0"/>
        <a:buChar char="»"/>
        <a:defRPr sz="2200" kern="1200">
          <a:solidFill>
            <a:schemeClr val="tx1"/>
          </a:solidFill>
          <a:latin typeface="+mn-lt"/>
          <a:ea typeface="ヒラギノ角ゴ Pro W3" charset="0"/>
          <a:cs typeface="+mn-cs"/>
        </a:defRPr>
      </a:lvl5pPr>
      <a:lvl6pPr marL="2737645" indent="-248877" algn="l" defTabSz="995507"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399" indent="-248877" algn="l" defTabSz="995507"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152" indent="-248877" algn="l" defTabSz="995507"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0906" indent="-248877" algn="l" defTabSz="995507"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5507" rtl="0" eaLnBrk="1" latinLnBrk="0" hangingPunct="1">
        <a:defRPr sz="2000" kern="1200">
          <a:solidFill>
            <a:schemeClr val="tx1"/>
          </a:solidFill>
          <a:latin typeface="+mn-lt"/>
          <a:ea typeface="+mn-ea"/>
          <a:cs typeface="+mn-cs"/>
        </a:defRPr>
      </a:lvl1pPr>
      <a:lvl2pPr marL="497754" algn="l" defTabSz="995507" rtl="0" eaLnBrk="1" latinLnBrk="0" hangingPunct="1">
        <a:defRPr sz="2000" kern="1200">
          <a:solidFill>
            <a:schemeClr val="tx1"/>
          </a:solidFill>
          <a:latin typeface="+mn-lt"/>
          <a:ea typeface="+mn-ea"/>
          <a:cs typeface="+mn-cs"/>
        </a:defRPr>
      </a:lvl2pPr>
      <a:lvl3pPr marL="995507" algn="l" defTabSz="995507" rtl="0" eaLnBrk="1" latinLnBrk="0" hangingPunct="1">
        <a:defRPr sz="2000" kern="1200">
          <a:solidFill>
            <a:schemeClr val="tx1"/>
          </a:solidFill>
          <a:latin typeface="+mn-lt"/>
          <a:ea typeface="+mn-ea"/>
          <a:cs typeface="+mn-cs"/>
        </a:defRPr>
      </a:lvl3pPr>
      <a:lvl4pPr marL="1493261" algn="l" defTabSz="995507" rtl="0" eaLnBrk="1" latinLnBrk="0" hangingPunct="1">
        <a:defRPr sz="2000" kern="1200">
          <a:solidFill>
            <a:schemeClr val="tx1"/>
          </a:solidFill>
          <a:latin typeface="+mn-lt"/>
          <a:ea typeface="+mn-ea"/>
          <a:cs typeface="+mn-cs"/>
        </a:defRPr>
      </a:lvl4pPr>
      <a:lvl5pPr marL="1991015" algn="l" defTabSz="995507" rtl="0" eaLnBrk="1" latinLnBrk="0" hangingPunct="1">
        <a:defRPr sz="2000" kern="1200">
          <a:solidFill>
            <a:schemeClr val="tx1"/>
          </a:solidFill>
          <a:latin typeface="+mn-lt"/>
          <a:ea typeface="+mn-ea"/>
          <a:cs typeface="+mn-cs"/>
        </a:defRPr>
      </a:lvl5pPr>
      <a:lvl6pPr marL="2488768" algn="l" defTabSz="995507" rtl="0" eaLnBrk="1" latinLnBrk="0" hangingPunct="1">
        <a:defRPr sz="2000" kern="1200">
          <a:solidFill>
            <a:schemeClr val="tx1"/>
          </a:solidFill>
          <a:latin typeface="+mn-lt"/>
          <a:ea typeface="+mn-ea"/>
          <a:cs typeface="+mn-cs"/>
        </a:defRPr>
      </a:lvl6pPr>
      <a:lvl7pPr marL="2986522" algn="l" defTabSz="995507" rtl="0" eaLnBrk="1" latinLnBrk="0" hangingPunct="1">
        <a:defRPr sz="2000" kern="1200">
          <a:solidFill>
            <a:schemeClr val="tx1"/>
          </a:solidFill>
          <a:latin typeface="+mn-lt"/>
          <a:ea typeface="+mn-ea"/>
          <a:cs typeface="+mn-cs"/>
        </a:defRPr>
      </a:lvl7pPr>
      <a:lvl8pPr marL="3484275" algn="l" defTabSz="995507" rtl="0" eaLnBrk="1" latinLnBrk="0" hangingPunct="1">
        <a:defRPr sz="2000" kern="1200">
          <a:solidFill>
            <a:schemeClr val="tx1"/>
          </a:solidFill>
          <a:latin typeface="+mn-lt"/>
          <a:ea typeface="+mn-ea"/>
          <a:cs typeface="+mn-cs"/>
        </a:defRPr>
      </a:lvl8pPr>
      <a:lvl9pPr marL="3982029" algn="l" defTabSz="99550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ucrof.eu/"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10" Type="http://schemas.openxmlformats.org/officeDocument/2006/relationships/image" Target="../media/image6.jpg"/><Relationship Id="rId4" Type="http://schemas.openxmlformats.org/officeDocument/2006/relationships/image" Target="../media/image2.png"/><Relationship Id="rId9" Type="http://schemas.openxmlformats.org/officeDocument/2006/relationships/hyperlink" Target="mailto:info@eucrof.eu"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fmaini@mdsol.com" TargetMode="External"/><Relationship Id="rId3" Type="http://schemas.openxmlformats.org/officeDocument/2006/relationships/image" Target="../media/image7.png"/><Relationship Id="rId7" Type="http://schemas.openxmlformats.org/officeDocument/2006/relationships/hyperlink" Target="mailto:info@eucrof.e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8.png"/><Relationship Id="rId9" Type="http://schemas.openxmlformats.org/officeDocument/2006/relationships/hyperlink" Target="mailto:Alan.Yeomans@viedoc.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2" descr="C:\Dropbox\Onirys\Eucrof - Supports 01\Logo\eucrof-v1.2.png"/>
          <p:cNvPicPr>
            <a:picLocks noChangeAspect="1" noChangeArrowheads="1"/>
          </p:cNvPicPr>
          <p:nvPr/>
        </p:nvPicPr>
        <p:blipFill>
          <a:blip r:embed="rId3">
            <a:clrChange>
              <a:clrFrom>
                <a:srgbClr val="27215B">
                  <a:alpha val="80784"/>
                </a:srgbClr>
              </a:clrFrom>
              <a:clrTo>
                <a:srgbClr val="27215B">
                  <a:alpha val="0"/>
                </a:srgbClr>
              </a:clrTo>
            </a:clrChange>
            <a:extLst>
              <a:ext uri="{28A0092B-C50C-407E-A947-70E740481C1C}">
                <a14:useLocalDpi xmlns:a14="http://schemas.microsoft.com/office/drawing/2010/main" val="0"/>
              </a:ext>
            </a:extLst>
          </a:blip>
          <a:srcRect/>
          <a:stretch>
            <a:fillRect/>
          </a:stretch>
        </p:blipFill>
        <p:spPr bwMode="auto">
          <a:xfrm>
            <a:off x="6498630" y="1390650"/>
            <a:ext cx="2878137"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5"/>
          <p:cNvSpPr txBox="1"/>
          <p:nvPr/>
        </p:nvSpPr>
        <p:spPr>
          <a:xfrm>
            <a:off x="5257378" y="2797062"/>
            <a:ext cx="5343525" cy="408299"/>
          </a:xfrm>
          <a:prstGeom prst="rect">
            <a:avLst/>
          </a:prstGeom>
          <a:noFill/>
        </p:spPr>
        <p:txBody>
          <a:bodyPr lIns="99551" tIns="49775" rIns="99551" bIns="49775">
            <a:spAutoFit/>
          </a:bodyPr>
          <a:lstStyle/>
          <a:p>
            <a:pPr algn="ctr" fontAlgn="auto">
              <a:spcBef>
                <a:spcPts val="0"/>
              </a:spcBef>
              <a:spcAft>
                <a:spcPts val="0"/>
              </a:spcAft>
              <a:defRPr/>
            </a:pPr>
            <a:r>
              <a:rPr lang="en-US" sz="2000" b="1" dirty="0">
                <a:solidFill>
                  <a:schemeClr val="tx1">
                    <a:lumMod val="65000"/>
                    <a:lumOff val="35000"/>
                  </a:schemeClr>
                </a:solidFill>
                <a:latin typeface="+mn-lt"/>
                <a:ea typeface="+mn-ea"/>
              </a:rPr>
              <a:t>New Technology Working Group</a:t>
            </a:r>
          </a:p>
        </p:txBody>
      </p:sp>
      <p:pic>
        <p:nvPicPr>
          <p:cNvPr id="2054" name="Picture 4" descr="arc"/>
          <p:cNvPicPr>
            <a:picLocks noChangeAspect="1" noChangeArrowheads="1"/>
          </p:cNvPicPr>
          <p:nvPr/>
        </p:nvPicPr>
        <p:blipFill>
          <a:blip r:embed="rId4">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rot="-6845338">
            <a:off x="5776913" y="-193675"/>
            <a:ext cx="6858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 descr="C:\Dropbox\Onirys\Eucrof - Supports 01\Logo\eucrof-v1.2.png"/>
          <p:cNvPicPr>
            <a:picLocks noChangeAspect="1" noChangeArrowheads="1"/>
          </p:cNvPicPr>
          <p:nvPr/>
        </p:nvPicPr>
        <p:blipFill>
          <a:blip r:embed="rId5">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1972467" y="423838"/>
            <a:ext cx="14001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3" descr="2-lines"/>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2850636">
            <a:off x="377031" y="-419893"/>
            <a:ext cx="485775"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Image 1" descr="qrcode-web-eucrof.pn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81597" y="6488710"/>
            <a:ext cx="931863" cy="835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6">
            <a:extLst>
              <a:ext uri="{FF2B5EF4-FFF2-40B4-BE49-F238E27FC236}">
                <a16:creationId xmlns:a16="http://schemas.microsoft.com/office/drawing/2014/main" id="{970B3633-5898-41F3-991B-B6C8E6E9B26E}"/>
              </a:ext>
            </a:extLst>
          </p:cNvPr>
          <p:cNvSpPr/>
          <p:nvPr/>
        </p:nvSpPr>
        <p:spPr>
          <a:xfrm>
            <a:off x="222872" y="1917828"/>
            <a:ext cx="5345113" cy="531409"/>
          </a:xfrm>
          <a:prstGeom prst="rect">
            <a:avLst/>
          </a:prstGeom>
        </p:spPr>
        <p:txBody>
          <a:bodyPr lIns="99551" tIns="49775" rIns="99551" bIns="49775">
            <a:spAutoFit/>
          </a:bodyPr>
          <a:lstStyle/>
          <a:p>
            <a:pPr algn="ctr" eaLnBrk="1" fontAlgn="auto" hangingPunct="1">
              <a:spcBef>
                <a:spcPts val="0"/>
              </a:spcBef>
              <a:spcAft>
                <a:spcPts val="0"/>
              </a:spcAft>
              <a:defRPr/>
            </a:pPr>
            <a:r>
              <a:rPr lang="it-IT" sz="1600" dirty="0">
                <a:solidFill>
                  <a:srgbClr val="002060"/>
                </a:solidFill>
                <a:latin typeface="+mn-lt"/>
                <a:ea typeface="+mn-ea"/>
                <a:cs typeface="+mn-cs"/>
              </a:rPr>
              <a:t>New Technology Working Group</a:t>
            </a:r>
          </a:p>
          <a:p>
            <a:pPr algn="ctr" eaLnBrk="1" fontAlgn="auto" hangingPunct="1">
              <a:spcBef>
                <a:spcPts val="0"/>
              </a:spcBef>
              <a:spcAft>
                <a:spcPts val="0"/>
              </a:spcAft>
              <a:defRPr/>
            </a:pPr>
            <a:endParaRPr lang="it-IT" sz="1200" dirty="0">
              <a:solidFill>
                <a:srgbClr val="002060"/>
              </a:solidFill>
              <a:latin typeface="+mn-lt"/>
              <a:ea typeface="+mn-ea"/>
              <a:cs typeface="+mn-cs"/>
            </a:endParaRPr>
          </a:p>
        </p:txBody>
      </p:sp>
      <p:sp>
        <p:nvSpPr>
          <p:cNvPr id="10" name="Rectangle 6">
            <a:extLst>
              <a:ext uri="{FF2B5EF4-FFF2-40B4-BE49-F238E27FC236}">
                <a16:creationId xmlns:a16="http://schemas.microsoft.com/office/drawing/2014/main" id="{EB134019-D8F4-4AD2-9691-A7757A3ECEA3}"/>
              </a:ext>
            </a:extLst>
          </p:cNvPr>
          <p:cNvSpPr/>
          <p:nvPr/>
        </p:nvSpPr>
        <p:spPr>
          <a:xfrm>
            <a:off x="143222" y="2416404"/>
            <a:ext cx="5345113" cy="1793293"/>
          </a:xfrm>
          <a:prstGeom prst="rect">
            <a:avLst/>
          </a:prstGeom>
        </p:spPr>
        <p:txBody>
          <a:bodyPr lIns="99551" tIns="49775" rIns="99551" bIns="49775">
            <a:spAutoFit/>
          </a:bodyPr>
          <a:lstStyle/>
          <a:p>
            <a:pPr algn="ctr" eaLnBrk="1" fontAlgn="auto" hangingPunct="1">
              <a:spcBef>
                <a:spcPts val="0"/>
              </a:spcBef>
              <a:spcAft>
                <a:spcPts val="0"/>
              </a:spcAft>
              <a:defRPr/>
            </a:pPr>
            <a:r>
              <a:rPr lang="it-IT" sz="1100" b="1" dirty="0" err="1">
                <a:solidFill>
                  <a:schemeClr val="tx1">
                    <a:lumMod val="75000"/>
                    <a:lumOff val="25000"/>
                  </a:schemeClr>
                </a:solidFill>
                <a:latin typeface="+mn-lt"/>
                <a:ea typeface="+mn-ea"/>
                <a:cs typeface="+mn-cs"/>
              </a:rPr>
              <a:t>Members</a:t>
            </a:r>
            <a:endParaRPr lang="it-IT" sz="1100" dirty="0">
              <a:solidFill>
                <a:schemeClr val="tx1">
                  <a:lumMod val="75000"/>
                  <a:lumOff val="25000"/>
                </a:schemeClr>
              </a:solidFill>
              <a:latin typeface="+mn-lt"/>
              <a:ea typeface="+mn-ea"/>
              <a:cs typeface="+mn-cs"/>
            </a:endParaRPr>
          </a:p>
          <a:p>
            <a:pPr algn="ctr" eaLnBrk="1" fontAlgn="auto" hangingPunct="1">
              <a:spcBef>
                <a:spcPts val="0"/>
              </a:spcBef>
              <a:spcAft>
                <a:spcPts val="0"/>
              </a:spcAft>
              <a:defRPr/>
            </a:pPr>
            <a:endParaRPr lang="it-IT" sz="1100" dirty="0">
              <a:solidFill>
                <a:schemeClr val="tx1">
                  <a:lumMod val="75000"/>
                  <a:lumOff val="25000"/>
                </a:schemeClr>
              </a:solidFill>
              <a:latin typeface="+mn-lt"/>
              <a:ea typeface="+mn-ea"/>
              <a:cs typeface="+mn-cs"/>
            </a:endParaRPr>
          </a:p>
          <a:p>
            <a:pPr algn="ctr" fontAlgn="auto">
              <a:spcBef>
                <a:spcPts val="0"/>
              </a:spcBef>
              <a:spcAft>
                <a:spcPts val="0"/>
              </a:spcAft>
              <a:defRPr/>
            </a:pPr>
            <a:r>
              <a:rPr lang="it-IT" sz="1100" dirty="0">
                <a:solidFill>
                  <a:schemeClr val="tx1">
                    <a:lumMod val="75000"/>
                    <a:lumOff val="25000"/>
                  </a:schemeClr>
                </a:solidFill>
              </a:rPr>
              <a:t>Fiona MAINI </a:t>
            </a:r>
            <a:r>
              <a:rPr lang="it-IT" sz="1100" dirty="0">
                <a:solidFill>
                  <a:schemeClr val="tx1">
                    <a:lumMod val="75000"/>
                    <a:lumOff val="25000"/>
                  </a:schemeClr>
                </a:solidFill>
                <a:latin typeface="+mn-lt"/>
                <a:ea typeface="+mn-ea"/>
              </a:rPr>
              <a:t>– Chairman</a:t>
            </a:r>
          </a:p>
          <a:p>
            <a:pPr algn="ctr" eaLnBrk="1" fontAlgn="auto" hangingPunct="1">
              <a:spcBef>
                <a:spcPts val="0"/>
              </a:spcBef>
              <a:spcAft>
                <a:spcPts val="0"/>
              </a:spcAft>
              <a:defRPr/>
            </a:pPr>
            <a:r>
              <a:rPr lang="it-IT" sz="1100" dirty="0">
                <a:solidFill>
                  <a:schemeClr val="tx1">
                    <a:lumMod val="75000"/>
                    <a:lumOff val="25000"/>
                  </a:schemeClr>
                </a:solidFill>
                <a:latin typeface="+mn-lt"/>
                <a:ea typeface="+mn-ea"/>
              </a:rPr>
              <a:t>Alan Yeomans – Co-chairman</a:t>
            </a:r>
          </a:p>
          <a:p>
            <a:pPr algn="ctr" eaLnBrk="1" fontAlgn="auto" hangingPunct="1">
              <a:spcBef>
                <a:spcPts val="0"/>
              </a:spcBef>
              <a:spcAft>
                <a:spcPts val="0"/>
              </a:spcAft>
              <a:defRPr/>
            </a:pPr>
            <a:r>
              <a:rPr lang="it-IT" sz="1100" dirty="0" err="1">
                <a:solidFill>
                  <a:schemeClr val="tx1">
                    <a:lumMod val="75000"/>
                    <a:lumOff val="25000"/>
                  </a:schemeClr>
                </a:solidFill>
                <a:latin typeface="+mn-lt"/>
                <a:ea typeface="+mn-ea"/>
              </a:rPr>
              <a:t>Thierry</a:t>
            </a:r>
            <a:r>
              <a:rPr lang="it-IT" sz="1100" dirty="0">
                <a:solidFill>
                  <a:schemeClr val="tx1">
                    <a:lumMod val="75000"/>
                    <a:lumOff val="25000"/>
                  </a:schemeClr>
                </a:solidFill>
                <a:latin typeface="+mn-lt"/>
                <a:ea typeface="+mn-ea"/>
              </a:rPr>
              <a:t> LEPOUTRE</a:t>
            </a:r>
          </a:p>
          <a:p>
            <a:pPr algn="ctr" fontAlgn="auto">
              <a:spcBef>
                <a:spcPts val="0"/>
              </a:spcBef>
              <a:spcAft>
                <a:spcPts val="0"/>
              </a:spcAft>
              <a:defRPr/>
            </a:pPr>
            <a:r>
              <a:rPr lang="en-GB" sz="1100" dirty="0" err="1"/>
              <a:t>Sofoklis</a:t>
            </a:r>
            <a:r>
              <a:rPr lang="en-GB" sz="1100" dirty="0"/>
              <a:t> KYRIAZAKOS</a:t>
            </a:r>
          </a:p>
          <a:p>
            <a:pPr algn="ctr" eaLnBrk="1" fontAlgn="auto" hangingPunct="1">
              <a:spcBef>
                <a:spcPts val="0"/>
              </a:spcBef>
              <a:spcAft>
                <a:spcPts val="0"/>
              </a:spcAft>
              <a:defRPr/>
            </a:pPr>
            <a:r>
              <a:rPr lang="it-IT" sz="1100" dirty="0" err="1">
                <a:solidFill>
                  <a:schemeClr val="tx1">
                    <a:lumMod val="75000"/>
                    <a:lumOff val="25000"/>
                  </a:schemeClr>
                </a:solidFill>
                <a:latin typeface="+mn-lt"/>
                <a:ea typeface="+mn-ea"/>
              </a:rPr>
              <a:t>Vassiliki</a:t>
            </a:r>
            <a:r>
              <a:rPr lang="it-IT" sz="1100" dirty="0">
                <a:solidFill>
                  <a:schemeClr val="tx1">
                    <a:lumMod val="75000"/>
                    <a:lumOff val="25000"/>
                  </a:schemeClr>
                </a:solidFill>
                <a:latin typeface="+mn-lt"/>
                <a:ea typeface="+mn-ea"/>
              </a:rPr>
              <a:t> MANI</a:t>
            </a:r>
          </a:p>
          <a:p>
            <a:pPr algn="ctr" eaLnBrk="1" fontAlgn="auto" hangingPunct="1">
              <a:spcBef>
                <a:spcPts val="0"/>
              </a:spcBef>
              <a:spcAft>
                <a:spcPts val="0"/>
              </a:spcAft>
              <a:defRPr/>
            </a:pPr>
            <a:r>
              <a:rPr lang="it-IT" sz="1100" dirty="0">
                <a:solidFill>
                  <a:schemeClr val="tx1">
                    <a:lumMod val="75000"/>
                    <a:lumOff val="25000"/>
                  </a:schemeClr>
                </a:solidFill>
              </a:rPr>
              <a:t>Yoanni MATSAKIS</a:t>
            </a:r>
            <a:endParaRPr lang="it-IT" sz="1100" dirty="0">
              <a:solidFill>
                <a:schemeClr val="tx1">
                  <a:lumMod val="75000"/>
                  <a:lumOff val="25000"/>
                </a:schemeClr>
              </a:solidFill>
              <a:latin typeface="+mn-lt"/>
              <a:ea typeface="+mn-ea"/>
            </a:endParaRPr>
          </a:p>
          <a:p>
            <a:pPr algn="ctr" eaLnBrk="1" fontAlgn="auto" hangingPunct="1">
              <a:spcBef>
                <a:spcPts val="0"/>
              </a:spcBef>
              <a:spcAft>
                <a:spcPts val="0"/>
              </a:spcAft>
              <a:defRPr/>
            </a:pPr>
            <a:r>
              <a:rPr lang="it-IT" sz="1100" dirty="0">
                <a:solidFill>
                  <a:schemeClr val="tx1">
                    <a:lumMod val="75000"/>
                    <a:lumOff val="25000"/>
                  </a:schemeClr>
                </a:solidFill>
                <a:latin typeface="+mn-lt"/>
                <a:ea typeface="+mn-ea"/>
              </a:rPr>
              <a:t>Eva HANZLOVA</a:t>
            </a:r>
          </a:p>
          <a:p>
            <a:pPr algn="ctr" eaLnBrk="1" fontAlgn="auto" hangingPunct="1">
              <a:spcBef>
                <a:spcPts val="0"/>
              </a:spcBef>
              <a:spcAft>
                <a:spcPts val="0"/>
              </a:spcAft>
              <a:defRPr/>
            </a:pPr>
            <a:endParaRPr lang="it-IT" sz="1100" dirty="0">
              <a:solidFill>
                <a:schemeClr val="tx1">
                  <a:lumMod val="75000"/>
                  <a:lumOff val="25000"/>
                </a:schemeClr>
              </a:solidFill>
              <a:latin typeface="+mn-lt"/>
              <a:ea typeface="+mn-ea"/>
            </a:endParaRPr>
          </a:p>
        </p:txBody>
      </p:sp>
      <p:sp>
        <p:nvSpPr>
          <p:cNvPr id="2" name="Rettangolo 1">
            <a:extLst>
              <a:ext uri="{FF2B5EF4-FFF2-40B4-BE49-F238E27FC236}">
                <a16:creationId xmlns:a16="http://schemas.microsoft.com/office/drawing/2014/main" id="{74534280-F941-3A4E-8083-9B5851AEAC9B}"/>
              </a:ext>
            </a:extLst>
          </p:cNvPr>
          <p:cNvSpPr/>
          <p:nvPr/>
        </p:nvSpPr>
        <p:spPr>
          <a:xfrm>
            <a:off x="303759" y="5293593"/>
            <a:ext cx="5041354" cy="938719"/>
          </a:xfrm>
          <a:prstGeom prst="rect">
            <a:avLst/>
          </a:prstGeom>
        </p:spPr>
        <p:txBody>
          <a:bodyPr wrap="square">
            <a:spAutoFit/>
          </a:bodyPr>
          <a:lstStyle/>
          <a:p>
            <a:pPr algn="ctr" eaLnBrk="1" fontAlgn="auto" hangingPunct="1">
              <a:spcBef>
                <a:spcPts val="0"/>
              </a:spcBef>
              <a:spcAft>
                <a:spcPts val="0"/>
              </a:spcAft>
              <a:defRPr/>
            </a:pPr>
            <a:endParaRPr lang="it-IT" sz="1100" b="1" dirty="0">
              <a:solidFill>
                <a:schemeClr val="tx1">
                  <a:lumMod val="75000"/>
                  <a:lumOff val="25000"/>
                </a:schemeClr>
              </a:solidFill>
            </a:endParaRPr>
          </a:p>
          <a:p>
            <a:pPr algn="ctr" eaLnBrk="1" fontAlgn="auto" hangingPunct="1">
              <a:spcBef>
                <a:spcPts val="0"/>
              </a:spcBef>
              <a:spcAft>
                <a:spcPts val="0"/>
              </a:spcAft>
              <a:defRPr/>
            </a:pPr>
            <a:r>
              <a:rPr lang="it-IT" sz="1100" dirty="0">
                <a:solidFill>
                  <a:schemeClr val="tx1">
                    <a:lumMod val="75000"/>
                    <a:lumOff val="25000"/>
                  </a:schemeClr>
                </a:solidFill>
              </a:rPr>
              <a:t>EUCROF Secretariat, p/a LB Finance, Tappersweg 12T </a:t>
            </a:r>
          </a:p>
          <a:p>
            <a:pPr algn="ctr" eaLnBrk="1" fontAlgn="auto" hangingPunct="1">
              <a:spcBef>
                <a:spcPts val="0"/>
              </a:spcBef>
              <a:spcAft>
                <a:spcPts val="0"/>
              </a:spcAft>
              <a:defRPr/>
            </a:pPr>
            <a:r>
              <a:rPr lang="it-IT" sz="1100" dirty="0">
                <a:solidFill>
                  <a:schemeClr val="tx1">
                    <a:lumMod val="75000"/>
                    <a:lumOff val="25000"/>
                  </a:schemeClr>
                </a:solidFill>
              </a:rPr>
              <a:t>2031 ET, Haarlem, The Netherlands  </a:t>
            </a:r>
          </a:p>
          <a:p>
            <a:pPr algn="ctr" eaLnBrk="1" fontAlgn="auto" hangingPunct="1">
              <a:spcBef>
                <a:spcPts val="0"/>
              </a:spcBef>
              <a:spcAft>
                <a:spcPts val="0"/>
              </a:spcAft>
              <a:defRPr/>
            </a:pPr>
            <a:r>
              <a:rPr lang="it-IT" sz="1100" dirty="0">
                <a:solidFill>
                  <a:schemeClr val="tx1">
                    <a:lumMod val="75000"/>
                    <a:lumOff val="25000"/>
                  </a:schemeClr>
                </a:solidFill>
                <a:hlinkClick r:id="rId8"/>
              </a:rPr>
              <a:t>www.eucrof.eu</a:t>
            </a:r>
            <a:r>
              <a:rPr lang="it-IT" sz="1100" dirty="0">
                <a:solidFill>
                  <a:schemeClr val="tx1">
                    <a:lumMod val="75000"/>
                    <a:lumOff val="25000"/>
                  </a:schemeClr>
                </a:solidFill>
              </a:rPr>
              <a:t> | </a:t>
            </a:r>
            <a:r>
              <a:rPr lang="it-IT" sz="1100" dirty="0">
                <a:solidFill>
                  <a:schemeClr val="tx1">
                    <a:lumMod val="75000"/>
                    <a:lumOff val="25000"/>
                  </a:schemeClr>
                </a:solidFill>
                <a:hlinkClick r:id="rId9"/>
              </a:rPr>
              <a:t>info@eucrof.eu</a:t>
            </a:r>
            <a:endParaRPr lang="it-IT" sz="1100" dirty="0">
              <a:solidFill>
                <a:schemeClr val="tx1">
                  <a:lumMod val="75000"/>
                  <a:lumOff val="25000"/>
                </a:schemeClr>
              </a:solidFill>
            </a:endParaRPr>
          </a:p>
          <a:p>
            <a:pPr algn="ctr" eaLnBrk="1" fontAlgn="auto" hangingPunct="1">
              <a:spcBef>
                <a:spcPts val="0"/>
              </a:spcBef>
              <a:spcAft>
                <a:spcPts val="0"/>
              </a:spcAft>
              <a:defRPr/>
            </a:pPr>
            <a:endParaRPr lang="it-IT" sz="1100" dirty="0">
              <a:solidFill>
                <a:schemeClr val="tx1">
                  <a:lumMod val="75000"/>
                  <a:lumOff val="25000"/>
                </a:schemeClr>
              </a:solidFill>
            </a:endParaRPr>
          </a:p>
        </p:txBody>
      </p:sp>
      <p:pic>
        <p:nvPicPr>
          <p:cNvPr id="5" name="Picture 4" descr="A picture containing bed, coelenterate, coral&#10;&#10;Description automatically generated">
            <a:extLst>
              <a:ext uri="{FF2B5EF4-FFF2-40B4-BE49-F238E27FC236}">
                <a16:creationId xmlns:a16="http://schemas.microsoft.com/office/drawing/2014/main" id="{B72C57B9-8DDA-8F4A-83EB-3BE84192CF8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778698" y="3806612"/>
            <a:ext cx="4318000" cy="2425700"/>
          </a:xfrm>
          <a:prstGeom prst="rect">
            <a:avLst/>
          </a:prstGeom>
        </p:spPr>
      </p:pic>
      <p:sp>
        <p:nvSpPr>
          <p:cNvPr id="14" name="Rectangle 8">
            <a:extLst>
              <a:ext uri="{FF2B5EF4-FFF2-40B4-BE49-F238E27FC236}">
                <a16:creationId xmlns:a16="http://schemas.microsoft.com/office/drawing/2014/main" id="{1C0F7B20-2355-AB44-AE54-9A50F1B4BB9B}"/>
              </a:ext>
            </a:extLst>
          </p:cNvPr>
          <p:cNvSpPr>
            <a:spLocks noChangeArrowheads="1"/>
          </p:cNvSpPr>
          <p:nvPr/>
        </p:nvSpPr>
        <p:spPr bwMode="auto">
          <a:xfrm>
            <a:off x="5588880" y="6249688"/>
            <a:ext cx="4680520" cy="239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51" tIns="49775" rIns="99551" bIns="49775">
            <a:spAutoFit/>
          </a:bodyPr>
          <a:lstStyle/>
          <a:p>
            <a:pPr algn="ctr"/>
            <a:r>
              <a:rPr lang="en-US" sz="900" i="1" dirty="0">
                <a:solidFill>
                  <a:schemeClr val="bg1">
                    <a:lumMod val="75000"/>
                  </a:schemeClr>
                </a:solidFill>
              </a:rPr>
              <a:t>(Image courtesy of Viedoc Technologies, Sweden)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o 2">
            <a:extLst>
              <a:ext uri="{FF2B5EF4-FFF2-40B4-BE49-F238E27FC236}">
                <a16:creationId xmlns:a16="http://schemas.microsoft.com/office/drawing/2014/main" id="{8D59100A-D597-432E-A4EE-2DF1D0C81438}"/>
              </a:ext>
            </a:extLst>
          </p:cNvPr>
          <p:cNvGrpSpPr/>
          <p:nvPr/>
        </p:nvGrpSpPr>
        <p:grpSpPr>
          <a:xfrm>
            <a:off x="480653" y="2989337"/>
            <a:ext cx="1539875" cy="339725"/>
            <a:chOff x="473133" y="3358676"/>
            <a:chExt cx="1539875" cy="339725"/>
          </a:xfrm>
        </p:grpSpPr>
        <p:pic>
          <p:nvPicPr>
            <p:cNvPr id="3076" name="Picture 3" descr="C:\Dropbox\Onirys\Eucrof - Flyer PPT\Eléments graphiques\arabesques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133" y="3445874"/>
              <a:ext cx="219075"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ZoneTexte 5"/>
            <p:cNvSpPr txBox="1">
              <a:spLocks noChangeArrowheads="1"/>
            </p:cNvSpPr>
            <p:nvPr/>
          </p:nvSpPr>
          <p:spPr bwMode="auto">
            <a:xfrm>
              <a:off x="692208" y="3358676"/>
              <a:ext cx="1320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51" tIns="49775" rIns="99551" bIns="49775">
              <a:spAutoFit/>
            </a:bodyPr>
            <a:lstStyle>
              <a:lvl1pPr eaLnBrk="0" hangingPunct="0">
                <a:defRPr>
                  <a:solidFill>
                    <a:schemeClr val="tx1"/>
                  </a:solidFill>
                  <a:latin typeface="Calibri" pitchFamily="34" charset="0"/>
                  <a:ea typeface="ヒラギノ角ゴ Pro W3" pitchFamily="126" charset="-128"/>
                </a:defRPr>
              </a:lvl1pPr>
              <a:lvl2pPr marL="742950" indent="-285750" eaLnBrk="0" hangingPunct="0">
                <a:defRPr>
                  <a:solidFill>
                    <a:schemeClr val="tx1"/>
                  </a:solidFill>
                  <a:latin typeface="Calibri" pitchFamily="34" charset="0"/>
                  <a:ea typeface="ヒラギノ角ゴ Pro W3" pitchFamily="126" charset="-128"/>
                </a:defRPr>
              </a:lvl2pPr>
              <a:lvl3pPr marL="1143000" indent="-228600" eaLnBrk="0" hangingPunct="0">
                <a:defRPr>
                  <a:solidFill>
                    <a:schemeClr val="tx1"/>
                  </a:solidFill>
                  <a:latin typeface="Calibri" pitchFamily="34" charset="0"/>
                  <a:ea typeface="ヒラギノ角ゴ Pro W3" pitchFamily="126" charset="-128"/>
                </a:defRPr>
              </a:lvl3pPr>
              <a:lvl4pPr marL="1600200" indent="-228600" eaLnBrk="0" hangingPunct="0">
                <a:defRPr>
                  <a:solidFill>
                    <a:schemeClr val="tx1"/>
                  </a:solidFill>
                  <a:latin typeface="Calibri" pitchFamily="34" charset="0"/>
                  <a:ea typeface="ヒラギノ角ゴ Pro W3" pitchFamily="126" charset="-128"/>
                </a:defRPr>
              </a:lvl4pPr>
              <a:lvl5pPr marL="2057400" indent="-228600" eaLnBrk="0" hangingPunct="0">
                <a:defRPr>
                  <a:solidFill>
                    <a:schemeClr val="tx1"/>
                  </a:solidFill>
                  <a:latin typeface="Calibri" pitchFamily="34" charset="0"/>
                  <a:ea typeface="ヒラギノ角ゴ Pro W3" pitchFamily="126" charset="-128"/>
                </a:defRPr>
              </a:lvl5pPr>
              <a:lvl6pPr marL="25146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6pPr>
              <a:lvl7pPr marL="29718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7pPr>
              <a:lvl8pPr marL="34290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8pPr>
              <a:lvl9pPr marL="38862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9pPr>
            </a:lstStyle>
            <a:p>
              <a:pPr eaLnBrk="1" hangingPunct="1"/>
              <a:r>
                <a:rPr lang="fr-FR" sz="1500" b="1" dirty="0">
                  <a:solidFill>
                    <a:srgbClr val="F39200"/>
                  </a:solidFill>
                </a:rPr>
                <a:t>Highlights</a:t>
              </a:r>
              <a:endParaRPr lang="fr-BE" sz="1500" b="1" dirty="0">
                <a:solidFill>
                  <a:srgbClr val="F39200"/>
                </a:solidFill>
              </a:endParaRPr>
            </a:p>
          </p:txBody>
        </p:sp>
      </p:grpSp>
      <p:sp>
        <p:nvSpPr>
          <p:cNvPr id="10" name="Rectangle 9"/>
          <p:cNvSpPr/>
          <p:nvPr/>
        </p:nvSpPr>
        <p:spPr>
          <a:xfrm>
            <a:off x="426990" y="3349377"/>
            <a:ext cx="4687887" cy="1393184"/>
          </a:xfrm>
          <a:prstGeom prst="rect">
            <a:avLst/>
          </a:prstGeom>
        </p:spPr>
        <p:txBody>
          <a:bodyPr wrap="square" lIns="99551" tIns="49775" rIns="99551" bIns="49775">
            <a:spAutoFit/>
          </a:bodyPr>
          <a:lstStyle/>
          <a:p>
            <a:pPr marL="186658" indent="-186658" algn="just" fontAlgn="auto">
              <a:spcBef>
                <a:spcPts val="0"/>
              </a:spcBef>
              <a:spcAft>
                <a:spcPts val="0"/>
              </a:spcAft>
              <a:buClr>
                <a:srgbClr val="F39200"/>
              </a:buClr>
              <a:buSzPct val="120000"/>
              <a:buFont typeface="Calibri" pitchFamily="34" charset="0"/>
              <a:buChar char="●"/>
              <a:defRPr/>
            </a:pPr>
            <a:r>
              <a:rPr lang="en-US" sz="1200" dirty="0">
                <a:solidFill>
                  <a:schemeClr val="tx1">
                    <a:lumMod val="65000"/>
                    <a:lumOff val="35000"/>
                  </a:schemeClr>
                </a:solidFill>
                <a:latin typeface="+mn-lt"/>
                <a:ea typeface="+mn-ea"/>
              </a:rPr>
              <a:t>EUCROF conferences</a:t>
            </a:r>
          </a:p>
          <a:p>
            <a:pPr marL="186658" indent="-186658" algn="just" fontAlgn="auto">
              <a:spcBef>
                <a:spcPts val="0"/>
              </a:spcBef>
              <a:spcAft>
                <a:spcPts val="0"/>
              </a:spcAft>
              <a:buClr>
                <a:srgbClr val="F39200"/>
              </a:buClr>
              <a:buSzPct val="120000"/>
              <a:buFont typeface="Calibri" pitchFamily="34" charset="0"/>
              <a:buChar char="●"/>
              <a:defRPr/>
            </a:pPr>
            <a:r>
              <a:rPr lang="en-US" sz="1200" dirty="0">
                <a:solidFill>
                  <a:schemeClr val="tx1">
                    <a:lumMod val="65000"/>
                    <a:lumOff val="35000"/>
                  </a:schemeClr>
                </a:solidFill>
                <a:latin typeface="+mn-lt"/>
                <a:ea typeface="+mn-ea"/>
              </a:rPr>
              <a:t>White papers distributed through the EUCROF website</a:t>
            </a:r>
          </a:p>
          <a:p>
            <a:pPr marL="186658" indent="-186658" algn="just" fontAlgn="auto">
              <a:spcBef>
                <a:spcPts val="0"/>
              </a:spcBef>
              <a:spcAft>
                <a:spcPts val="0"/>
              </a:spcAft>
              <a:buClr>
                <a:srgbClr val="F39200"/>
              </a:buClr>
              <a:buSzPct val="120000"/>
              <a:buFont typeface="Calibri" pitchFamily="34" charset="0"/>
              <a:buChar char="●"/>
              <a:defRPr/>
            </a:pPr>
            <a:r>
              <a:rPr lang="en-US" sz="1200" dirty="0">
                <a:solidFill>
                  <a:schemeClr val="tx1">
                    <a:lumMod val="65000"/>
                    <a:lumOff val="35000"/>
                  </a:schemeClr>
                </a:solidFill>
                <a:latin typeface="+mn-lt"/>
                <a:ea typeface="+mn-ea"/>
              </a:rPr>
              <a:t>Webinars</a:t>
            </a:r>
          </a:p>
          <a:p>
            <a:pPr marL="683546" lvl="1" indent="-186658" algn="just" fontAlgn="auto">
              <a:spcBef>
                <a:spcPts val="0"/>
              </a:spcBef>
              <a:spcAft>
                <a:spcPts val="0"/>
              </a:spcAft>
              <a:buClr>
                <a:srgbClr val="F39200"/>
              </a:buClr>
              <a:buSzPct val="120000"/>
              <a:buFont typeface="Calibri" pitchFamily="34" charset="0"/>
              <a:buChar char="●"/>
              <a:defRPr/>
            </a:pPr>
            <a:r>
              <a:rPr lang="en-US" sz="1200" dirty="0">
                <a:solidFill>
                  <a:schemeClr val="tx1">
                    <a:lumMod val="65000"/>
                    <a:lumOff val="35000"/>
                  </a:schemeClr>
                </a:solidFill>
                <a:latin typeface="+mn-lt"/>
                <a:ea typeface="+mn-ea"/>
              </a:rPr>
              <a:t>Webinars on hot subjects</a:t>
            </a:r>
          </a:p>
          <a:p>
            <a:pPr marL="186658" indent="-186658" algn="just" fontAlgn="auto">
              <a:spcBef>
                <a:spcPts val="0"/>
              </a:spcBef>
              <a:spcAft>
                <a:spcPts val="0"/>
              </a:spcAft>
              <a:buClr>
                <a:srgbClr val="F39200"/>
              </a:buClr>
              <a:buSzPct val="120000"/>
              <a:buFont typeface="Calibri" pitchFamily="34" charset="0"/>
              <a:buChar char="●"/>
              <a:defRPr/>
            </a:pPr>
            <a:r>
              <a:rPr lang="en-US" sz="1200" dirty="0">
                <a:solidFill>
                  <a:schemeClr val="tx1">
                    <a:lumMod val="65000"/>
                    <a:lumOff val="35000"/>
                  </a:schemeClr>
                </a:solidFill>
                <a:latin typeface="+mn-lt"/>
                <a:ea typeface="+mn-ea"/>
              </a:rPr>
              <a:t>Social media</a:t>
            </a:r>
          </a:p>
          <a:p>
            <a:pPr marL="683546" lvl="1" indent="-186658" algn="just" fontAlgn="auto">
              <a:spcBef>
                <a:spcPts val="0"/>
              </a:spcBef>
              <a:spcAft>
                <a:spcPts val="0"/>
              </a:spcAft>
              <a:buClr>
                <a:srgbClr val="F39200"/>
              </a:buClr>
              <a:buSzPct val="120000"/>
              <a:buFont typeface="Calibri" pitchFamily="34" charset="0"/>
              <a:buChar char="●"/>
              <a:defRPr/>
            </a:pPr>
            <a:r>
              <a:rPr lang="en-US" sz="1200" dirty="0">
                <a:solidFill>
                  <a:schemeClr val="tx1">
                    <a:lumMod val="65000"/>
                    <a:lumOff val="35000"/>
                  </a:schemeClr>
                </a:solidFill>
                <a:latin typeface="+mn-lt"/>
                <a:ea typeface="+mn-ea"/>
              </a:rPr>
              <a:t>The EUCROF LinkedIn group is used for the dissemination of information</a:t>
            </a:r>
          </a:p>
        </p:txBody>
      </p:sp>
      <p:sp>
        <p:nvSpPr>
          <p:cNvPr id="29" name="Rectangle 28"/>
          <p:cNvSpPr/>
          <p:nvPr/>
        </p:nvSpPr>
        <p:spPr>
          <a:xfrm>
            <a:off x="455802" y="5305446"/>
            <a:ext cx="4664837" cy="1762516"/>
          </a:xfrm>
          <a:prstGeom prst="rect">
            <a:avLst/>
          </a:prstGeom>
        </p:spPr>
        <p:txBody>
          <a:bodyPr wrap="square" lIns="99551" tIns="49775" rIns="99551" bIns="49775">
            <a:spAutoFit/>
          </a:bodyPr>
          <a:lstStyle/>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Webinar meetings are approximately once a month (about 10 times a year).</a:t>
            </a:r>
          </a:p>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Face-to-face meetings are held in conjunction with EUCROF conferences if when needed.</a:t>
            </a:r>
          </a:p>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The creation of ad-hoc task forces to address specific subjects such as </a:t>
            </a:r>
            <a:r>
              <a:rPr lang="en-GB" sz="1200" dirty="0" err="1">
                <a:solidFill>
                  <a:schemeClr val="tx1">
                    <a:lumMod val="65000"/>
                    <a:lumOff val="35000"/>
                  </a:schemeClr>
                </a:solidFill>
                <a:latin typeface="+mn-lt"/>
                <a:ea typeface="+mn-ea"/>
              </a:rPr>
              <a:t>eConsent</a:t>
            </a:r>
            <a:r>
              <a:rPr lang="en-GB" sz="1200" dirty="0">
                <a:solidFill>
                  <a:schemeClr val="tx1">
                    <a:lumMod val="65000"/>
                    <a:lumOff val="35000"/>
                  </a:schemeClr>
                </a:solidFill>
                <a:latin typeface="+mn-lt"/>
                <a:ea typeface="+mn-ea"/>
              </a:rPr>
              <a:t>, GDPR, etc.</a:t>
            </a:r>
          </a:p>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Participation in meetings with external stakeholders</a:t>
            </a:r>
          </a:p>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The formation of joint task forces with other organisations, for example the eClinical Forum</a:t>
            </a:r>
            <a:endParaRPr lang="fr-BE" sz="1200" dirty="0">
              <a:solidFill>
                <a:schemeClr val="tx1">
                  <a:lumMod val="65000"/>
                  <a:lumOff val="35000"/>
                </a:schemeClr>
              </a:solidFill>
            </a:endParaRPr>
          </a:p>
        </p:txBody>
      </p:sp>
      <p:grpSp>
        <p:nvGrpSpPr>
          <p:cNvPr id="2" name="Gruppo 1">
            <a:extLst>
              <a:ext uri="{FF2B5EF4-FFF2-40B4-BE49-F238E27FC236}">
                <a16:creationId xmlns:a16="http://schemas.microsoft.com/office/drawing/2014/main" id="{BF5A8C01-F46D-427B-A17A-18AFD79B5F1D}"/>
              </a:ext>
            </a:extLst>
          </p:cNvPr>
          <p:cNvGrpSpPr/>
          <p:nvPr/>
        </p:nvGrpSpPr>
        <p:grpSpPr>
          <a:xfrm>
            <a:off x="426990" y="613073"/>
            <a:ext cx="2536189" cy="331355"/>
            <a:chOff x="449263" y="3318091"/>
            <a:chExt cx="2536189" cy="331355"/>
          </a:xfrm>
        </p:grpSpPr>
        <p:sp>
          <p:nvSpPr>
            <p:cNvPr id="3080" name="ZoneTexte 12"/>
            <p:cNvSpPr txBox="1">
              <a:spLocks noChangeArrowheads="1"/>
            </p:cNvSpPr>
            <p:nvPr/>
          </p:nvSpPr>
          <p:spPr bwMode="auto">
            <a:xfrm>
              <a:off x="622235" y="3318091"/>
              <a:ext cx="2363217" cy="33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51" tIns="49775" rIns="99551" bIns="49775">
              <a:spAutoFit/>
            </a:bodyPr>
            <a:lstStyle>
              <a:lvl1pPr eaLnBrk="0" hangingPunct="0">
                <a:defRPr>
                  <a:solidFill>
                    <a:schemeClr val="tx1"/>
                  </a:solidFill>
                  <a:latin typeface="Calibri" pitchFamily="34" charset="0"/>
                  <a:ea typeface="ヒラギノ角ゴ Pro W3" pitchFamily="126" charset="-128"/>
                </a:defRPr>
              </a:lvl1pPr>
              <a:lvl2pPr marL="742950" indent="-285750" eaLnBrk="0" hangingPunct="0">
                <a:defRPr>
                  <a:solidFill>
                    <a:schemeClr val="tx1"/>
                  </a:solidFill>
                  <a:latin typeface="Calibri" pitchFamily="34" charset="0"/>
                  <a:ea typeface="ヒラギノ角ゴ Pro W3" pitchFamily="126" charset="-128"/>
                </a:defRPr>
              </a:lvl2pPr>
              <a:lvl3pPr marL="1143000" indent="-228600" eaLnBrk="0" hangingPunct="0">
                <a:defRPr>
                  <a:solidFill>
                    <a:schemeClr val="tx1"/>
                  </a:solidFill>
                  <a:latin typeface="Calibri" pitchFamily="34" charset="0"/>
                  <a:ea typeface="ヒラギノ角ゴ Pro W3" pitchFamily="126" charset="-128"/>
                </a:defRPr>
              </a:lvl3pPr>
              <a:lvl4pPr marL="1600200" indent="-228600" eaLnBrk="0" hangingPunct="0">
                <a:defRPr>
                  <a:solidFill>
                    <a:schemeClr val="tx1"/>
                  </a:solidFill>
                  <a:latin typeface="Calibri" pitchFamily="34" charset="0"/>
                  <a:ea typeface="ヒラギノ角ゴ Pro W3" pitchFamily="126" charset="-128"/>
                </a:defRPr>
              </a:lvl4pPr>
              <a:lvl5pPr marL="2057400" indent="-228600" eaLnBrk="0" hangingPunct="0">
                <a:defRPr>
                  <a:solidFill>
                    <a:schemeClr val="tx1"/>
                  </a:solidFill>
                  <a:latin typeface="Calibri" pitchFamily="34" charset="0"/>
                  <a:ea typeface="ヒラギノ角ゴ Pro W3" pitchFamily="126" charset="-128"/>
                </a:defRPr>
              </a:lvl5pPr>
              <a:lvl6pPr marL="25146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6pPr>
              <a:lvl7pPr marL="29718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7pPr>
              <a:lvl8pPr marL="34290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8pPr>
              <a:lvl9pPr marL="38862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9pPr>
            </a:lstStyle>
            <a:p>
              <a:pPr eaLnBrk="1" hangingPunct="1"/>
              <a:r>
                <a:rPr lang="en-US" sz="1500" b="1" dirty="0">
                  <a:solidFill>
                    <a:srgbClr val="F39200"/>
                  </a:solidFill>
                </a:rPr>
                <a:t>Mission</a:t>
              </a:r>
              <a:endParaRPr lang="fr-BE" sz="1500" b="1" dirty="0">
                <a:solidFill>
                  <a:srgbClr val="F39200"/>
                </a:solidFill>
              </a:endParaRPr>
            </a:p>
          </p:txBody>
        </p:sp>
        <p:pic>
          <p:nvPicPr>
            <p:cNvPr id="3097" name="Picture 3" descr="C:\Dropbox\Onirys\Eucrof - Flyer PPT\Eléments graphiques\arabesques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263" y="3384550"/>
              <a:ext cx="219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Gruppo 3">
            <a:extLst>
              <a:ext uri="{FF2B5EF4-FFF2-40B4-BE49-F238E27FC236}">
                <a16:creationId xmlns:a16="http://schemas.microsoft.com/office/drawing/2014/main" id="{04D21649-9AD9-4D6F-9567-B920FEBDE38D}"/>
              </a:ext>
            </a:extLst>
          </p:cNvPr>
          <p:cNvGrpSpPr/>
          <p:nvPr/>
        </p:nvGrpSpPr>
        <p:grpSpPr>
          <a:xfrm>
            <a:off x="502175" y="4933553"/>
            <a:ext cx="1089025" cy="339725"/>
            <a:chOff x="431800" y="5130800"/>
            <a:chExt cx="1089025" cy="339725"/>
          </a:xfrm>
        </p:grpSpPr>
        <p:sp>
          <p:nvSpPr>
            <p:cNvPr id="3082" name="ZoneTexte 15"/>
            <p:cNvSpPr txBox="1">
              <a:spLocks noChangeArrowheads="1"/>
            </p:cNvSpPr>
            <p:nvPr/>
          </p:nvSpPr>
          <p:spPr bwMode="auto">
            <a:xfrm>
              <a:off x="604838" y="5130800"/>
              <a:ext cx="9159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51" tIns="49775" rIns="99551" bIns="49775">
              <a:spAutoFit/>
            </a:bodyPr>
            <a:lstStyle>
              <a:lvl1pPr eaLnBrk="0" hangingPunct="0">
                <a:defRPr>
                  <a:solidFill>
                    <a:schemeClr val="tx1"/>
                  </a:solidFill>
                  <a:latin typeface="Calibri" pitchFamily="34" charset="0"/>
                  <a:ea typeface="ヒラギノ角ゴ Pro W3" pitchFamily="126" charset="-128"/>
                </a:defRPr>
              </a:lvl1pPr>
              <a:lvl2pPr marL="742950" indent="-285750" eaLnBrk="0" hangingPunct="0">
                <a:defRPr>
                  <a:solidFill>
                    <a:schemeClr val="tx1"/>
                  </a:solidFill>
                  <a:latin typeface="Calibri" pitchFamily="34" charset="0"/>
                  <a:ea typeface="ヒラギノ角ゴ Pro W3" pitchFamily="126" charset="-128"/>
                </a:defRPr>
              </a:lvl2pPr>
              <a:lvl3pPr marL="1143000" indent="-228600" eaLnBrk="0" hangingPunct="0">
                <a:defRPr>
                  <a:solidFill>
                    <a:schemeClr val="tx1"/>
                  </a:solidFill>
                  <a:latin typeface="Calibri" pitchFamily="34" charset="0"/>
                  <a:ea typeface="ヒラギノ角ゴ Pro W3" pitchFamily="126" charset="-128"/>
                </a:defRPr>
              </a:lvl3pPr>
              <a:lvl4pPr marL="1600200" indent="-228600" eaLnBrk="0" hangingPunct="0">
                <a:defRPr>
                  <a:solidFill>
                    <a:schemeClr val="tx1"/>
                  </a:solidFill>
                  <a:latin typeface="Calibri" pitchFamily="34" charset="0"/>
                  <a:ea typeface="ヒラギノ角ゴ Pro W3" pitchFamily="126" charset="-128"/>
                </a:defRPr>
              </a:lvl4pPr>
              <a:lvl5pPr marL="2057400" indent="-228600" eaLnBrk="0" hangingPunct="0">
                <a:defRPr>
                  <a:solidFill>
                    <a:schemeClr val="tx1"/>
                  </a:solidFill>
                  <a:latin typeface="Calibri" pitchFamily="34" charset="0"/>
                  <a:ea typeface="ヒラギノ角ゴ Pro W3" pitchFamily="126" charset="-128"/>
                </a:defRPr>
              </a:lvl5pPr>
              <a:lvl6pPr marL="25146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6pPr>
              <a:lvl7pPr marL="29718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7pPr>
              <a:lvl8pPr marL="34290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8pPr>
              <a:lvl9pPr marL="3886200" indent="-228600" eaLnBrk="0" fontAlgn="base" hangingPunct="0">
                <a:spcBef>
                  <a:spcPct val="0"/>
                </a:spcBef>
                <a:spcAft>
                  <a:spcPct val="0"/>
                </a:spcAft>
                <a:defRPr>
                  <a:solidFill>
                    <a:schemeClr val="tx1"/>
                  </a:solidFill>
                  <a:latin typeface="Calibri" pitchFamily="34" charset="0"/>
                  <a:ea typeface="ヒラギノ角ゴ Pro W3" pitchFamily="126" charset="-128"/>
                </a:defRPr>
              </a:lvl9pPr>
            </a:lstStyle>
            <a:p>
              <a:pPr eaLnBrk="1" hangingPunct="1"/>
              <a:r>
                <a:rPr lang="en-US" sz="1500" b="1" dirty="0">
                  <a:solidFill>
                    <a:srgbClr val="F39200"/>
                  </a:solidFill>
                </a:rPr>
                <a:t>How?</a:t>
              </a:r>
              <a:endParaRPr lang="fr-BE" sz="1500" b="1" dirty="0">
                <a:solidFill>
                  <a:srgbClr val="F39200"/>
                </a:solidFill>
              </a:endParaRPr>
            </a:p>
          </p:txBody>
        </p:sp>
        <p:pic>
          <p:nvPicPr>
            <p:cNvPr id="3098" name="Picture 3" descr="C:\Dropbox\Onirys\Eucrof - Flyer PPT\Eléments graphiques\arabesques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800" y="5207000"/>
              <a:ext cx="219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99" name="Picture 3" descr="2-lines"/>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651425">
            <a:off x="61913" y="-200025"/>
            <a:ext cx="47625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4" descr="arc"/>
          <p:cNvPicPr>
            <a:picLocks noChangeAspect="1" noChangeArrowheads="1"/>
          </p:cNvPicPr>
          <p:nvPr/>
        </p:nvPicPr>
        <p:blipFill>
          <a:blip r:embed="rId6">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rot="3150411">
            <a:off x="10169525" y="6467475"/>
            <a:ext cx="684213" cy="173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5" name="Connecteur droit 54"/>
          <p:cNvCxnSpPr/>
          <p:nvPr/>
        </p:nvCxnSpPr>
        <p:spPr>
          <a:xfrm flipH="1">
            <a:off x="0" y="7354888"/>
            <a:ext cx="9772650" cy="0"/>
          </a:xfrm>
          <a:prstGeom prst="line">
            <a:avLst/>
          </a:prstGeom>
          <a:ln w="635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0" name="Rectangle 8">
            <a:extLst>
              <a:ext uri="{FF2B5EF4-FFF2-40B4-BE49-F238E27FC236}">
                <a16:creationId xmlns:a16="http://schemas.microsoft.com/office/drawing/2014/main" id="{8363AB9F-AC49-41F4-B587-FFD588E8B52F}"/>
              </a:ext>
            </a:extLst>
          </p:cNvPr>
          <p:cNvSpPr>
            <a:spLocks noChangeArrowheads="1"/>
          </p:cNvSpPr>
          <p:nvPr/>
        </p:nvSpPr>
        <p:spPr bwMode="auto">
          <a:xfrm>
            <a:off x="5704359" y="3349377"/>
            <a:ext cx="4680520" cy="3747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51" tIns="49775" rIns="99551" bIns="49775">
            <a:spAutoFit/>
          </a:bodyPr>
          <a:lstStyle/>
          <a:p>
            <a:pPr algn="ctr"/>
            <a:r>
              <a:rPr lang="en-US" sz="900" i="1" dirty="0">
                <a:solidFill>
                  <a:schemeClr val="bg1">
                    <a:lumMod val="75000"/>
                  </a:schemeClr>
                </a:solidFill>
              </a:rPr>
              <a:t>(Image courtesy of Viedoc Technologies, Sweden)</a:t>
            </a:r>
          </a:p>
          <a:p>
            <a:pPr algn="just"/>
            <a:endParaRPr lang="en-US" sz="1200" dirty="0">
              <a:solidFill>
                <a:srgbClr val="595959"/>
              </a:solidFill>
            </a:endParaRPr>
          </a:p>
          <a:p>
            <a:pPr algn="just"/>
            <a:endParaRPr lang="en-US" sz="1200" dirty="0">
              <a:solidFill>
                <a:srgbClr val="595959"/>
              </a:solidFill>
            </a:endParaRPr>
          </a:p>
          <a:p>
            <a:pPr algn="just"/>
            <a:r>
              <a:rPr lang="en-US" sz="1200" dirty="0">
                <a:solidFill>
                  <a:srgbClr val="595959"/>
                </a:solidFill>
              </a:rPr>
              <a:t>If you are interested in becoming a member of this working group, please contact:</a:t>
            </a:r>
          </a:p>
          <a:p>
            <a:pPr algn="ctr"/>
            <a:r>
              <a:rPr lang="en-US" sz="1200" dirty="0">
                <a:solidFill>
                  <a:srgbClr val="595959"/>
                </a:solidFill>
              </a:rPr>
              <a:t>EUCROF Secretariat - </a:t>
            </a:r>
            <a:r>
              <a:rPr lang="en-US" sz="1200" dirty="0">
                <a:solidFill>
                  <a:srgbClr val="595959"/>
                </a:solidFill>
                <a:hlinkClick r:id="rId7"/>
              </a:rPr>
              <a:t>info@eucrof.eu</a:t>
            </a:r>
            <a:r>
              <a:rPr lang="en-US" sz="1200" dirty="0">
                <a:solidFill>
                  <a:srgbClr val="595959"/>
                </a:solidFill>
              </a:rPr>
              <a:t> </a:t>
            </a:r>
          </a:p>
          <a:p>
            <a:pPr algn="ctr"/>
            <a:r>
              <a:rPr lang="en-US" sz="1200" dirty="0">
                <a:solidFill>
                  <a:srgbClr val="595959"/>
                </a:solidFill>
              </a:rPr>
              <a:t>or </a:t>
            </a:r>
          </a:p>
          <a:p>
            <a:pPr algn="ctr"/>
            <a:r>
              <a:rPr lang="en-US" sz="1200" dirty="0">
                <a:solidFill>
                  <a:srgbClr val="595959"/>
                </a:solidFill>
              </a:rPr>
              <a:t>Fiona Maini – </a:t>
            </a:r>
            <a:r>
              <a:rPr lang="en-US" sz="1200" dirty="0">
                <a:solidFill>
                  <a:srgbClr val="595959"/>
                </a:solidFill>
                <a:hlinkClick r:id="rId8"/>
              </a:rPr>
              <a:t>fmaini@mdsol.com</a:t>
            </a:r>
            <a:r>
              <a:rPr lang="en-US" sz="1200" dirty="0">
                <a:solidFill>
                  <a:srgbClr val="595959"/>
                </a:solidFill>
              </a:rPr>
              <a:t> </a:t>
            </a:r>
            <a:br>
              <a:rPr lang="en-US" sz="1200" dirty="0">
                <a:solidFill>
                  <a:srgbClr val="595959"/>
                </a:solidFill>
              </a:rPr>
            </a:br>
            <a:r>
              <a:rPr lang="en-US" sz="1200" dirty="0">
                <a:solidFill>
                  <a:srgbClr val="595959"/>
                </a:solidFill>
              </a:rPr>
              <a:t> Chairperson of the Working Group</a:t>
            </a:r>
          </a:p>
          <a:p>
            <a:pPr algn="ctr"/>
            <a:r>
              <a:rPr lang="en-US" sz="1200" dirty="0">
                <a:solidFill>
                  <a:srgbClr val="595959"/>
                </a:solidFill>
              </a:rPr>
              <a:t>or</a:t>
            </a:r>
          </a:p>
          <a:p>
            <a:pPr algn="ctr"/>
            <a:r>
              <a:rPr lang="en-US" sz="1200" dirty="0">
                <a:solidFill>
                  <a:srgbClr val="595959"/>
                </a:solidFill>
              </a:rPr>
              <a:t>Alan Yeomans – </a:t>
            </a:r>
            <a:r>
              <a:rPr lang="en-US" sz="1200" dirty="0">
                <a:solidFill>
                  <a:srgbClr val="595959"/>
                </a:solidFill>
                <a:hlinkClick r:id="rId9"/>
              </a:rPr>
              <a:t>Alan.Yeomans@viedoc.com</a:t>
            </a:r>
            <a:endParaRPr lang="en-US" sz="1200" dirty="0">
              <a:solidFill>
                <a:srgbClr val="595959"/>
              </a:solidFill>
            </a:endParaRPr>
          </a:p>
          <a:p>
            <a:pPr algn="ctr"/>
            <a:r>
              <a:rPr lang="en-US" sz="1200" dirty="0">
                <a:solidFill>
                  <a:srgbClr val="595959"/>
                </a:solidFill>
              </a:rPr>
              <a:t>Co-chairman of the Working Group</a:t>
            </a:r>
          </a:p>
          <a:p>
            <a:endParaRPr lang="en-US" sz="1200" dirty="0">
              <a:solidFill>
                <a:srgbClr val="595959"/>
              </a:solidFill>
            </a:endParaRPr>
          </a:p>
          <a:p>
            <a:pPr algn="just"/>
            <a:r>
              <a:rPr lang="en-US" sz="1200" dirty="0">
                <a:solidFill>
                  <a:srgbClr val="595959"/>
                </a:solidFill>
              </a:rPr>
              <a:t>We are looking for members who are interested in promoting and sharing expertise and developments, aimed at determining and setting overall strategic direction for CROs related to new technology, and liaising with other relevant organizations, to ensure that the work of the group is up to date.</a:t>
            </a:r>
          </a:p>
          <a:p>
            <a:pPr algn="just"/>
            <a:endParaRPr lang="en-US" sz="1200" dirty="0">
              <a:solidFill>
                <a:srgbClr val="595959"/>
              </a:solidFill>
            </a:endParaRPr>
          </a:p>
          <a:p>
            <a:pPr algn="just"/>
            <a:r>
              <a:rPr lang="en-US" sz="1200" dirty="0">
                <a:solidFill>
                  <a:srgbClr val="595959"/>
                </a:solidFill>
              </a:rPr>
              <a:t>We are looking forward to hearing from you!</a:t>
            </a:r>
            <a:endParaRPr lang="en-GB" sz="1200" strike="sngStrike" dirty="0">
              <a:solidFill>
                <a:srgbClr val="595959"/>
              </a:solidFill>
            </a:endParaRPr>
          </a:p>
        </p:txBody>
      </p:sp>
      <p:sp>
        <p:nvSpPr>
          <p:cNvPr id="22" name="Rectangle 9">
            <a:extLst>
              <a:ext uri="{FF2B5EF4-FFF2-40B4-BE49-F238E27FC236}">
                <a16:creationId xmlns:a16="http://schemas.microsoft.com/office/drawing/2014/main" id="{0346DDF0-1A4D-4F6D-B2C4-460E9A04916A}"/>
              </a:ext>
            </a:extLst>
          </p:cNvPr>
          <p:cNvSpPr/>
          <p:nvPr/>
        </p:nvSpPr>
        <p:spPr>
          <a:xfrm>
            <a:off x="449263" y="973113"/>
            <a:ext cx="4687887" cy="1762516"/>
          </a:xfrm>
          <a:prstGeom prst="rect">
            <a:avLst/>
          </a:prstGeom>
        </p:spPr>
        <p:txBody>
          <a:bodyPr wrap="square" lIns="99551" tIns="49775" rIns="99551" bIns="49775">
            <a:spAutoFit/>
          </a:bodyPr>
          <a:lstStyle/>
          <a:p>
            <a:r>
              <a:rPr lang="en-GB" sz="1200" dirty="0">
                <a:solidFill>
                  <a:schemeClr val="tx1">
                    <a:lumMod val="65000"/>
                    <a:lumOff val="35000"/>
                  </a:schemeClr>
                </a:solidFill>
                <a:latin typeface="+mn-lt"/>
              </a:rPr>
              <a:t>The group evaluates new technologies (both current and coming) and evaluates how these can </a:t>
            </a:r>
            <a:r>
              <a:rPr lang="en-GB" sz="1200" dirty="0">
                <a:solidFill>
                  <a:schemeClr val="tx1">
                    <a:lumMod val="65000"/>
                    <a:lumOff val="35000"/>
                  </a:schemeClr>
                </a:solidFill>
              </a:rPr>
              <a:t>impact </a:t>
            </a:r>
            <a:r>
              <a:rPr lang="en-GB" sz="1200" dirty="0">
                <a:solidFill>
                  <a:schemeClr val="tx1">
                    <a:lumMod val="65000"/>
                    <a:lumOff val="35000"/>
                  </a:schemeClr>
                </a:solidFill>
                <a:latin typeface="+mn-lt"/>
              </a:rPr>
              <a:t>and provide </a:t>
            </a:r>
            <a:r>
              <a:rPr lang="en-GB" sz="1200" dirty="0">
                <a:solidFill>
                  <a:schemeClr val="tx1">
                    <a:lumMod val="65000"/>
                    <a:lumOff val="35000"/>
                  </a:schemeClr>
                </a:solidFill>
              </a:rPr>
              <a:t>benefits to </a:t>
            </a:r>
            <a:r>
              <a:rPr lang="en-GB" sz="1200" dirty="0">
                <a:solidFill>
                  <a:schemeClr val="tx1">
                    <a:lumMod val="65000"/>
                    <a:lumOff val="35000"/>
                  </a:schemeClr>
                </a:solidFill>
                <a:latin typeface="+mn-lt"/>
              </a:rPr>
              <a:t>the clinical trial environment.</a:t>
            </a:r>
          </a:p>
          <a:p>
            <a:pPr algn="just" fontAlgn="auto">
              <a:spcBef>
                <a:spcPts val="0"/>
              </a:spcBef>
              <a:spcAft>
                <a:spcPts val="0"/>
              </a:spcAft>
              <a:buClr>
                <a:srgbClr val="F39200"/>
              </a:buClr>
              <a:buSzPct val="120000"/>
              <a:defRPr/>
            </a:pPr>
            <a:endParaRPr lang="en-GB" sz="1200" dirty="0">
              <a:solidFill>
                <a:schemeClr val="tx1">
                  <a:lumMod val="65000"/>
                  <a:lumOff val="35000"/>
                </a:schemeClr>
              </a:solidFill>
              <a:latin typeface="+mn-lt"/>
              <a:ea typeface="+mn-ea"/>
            </a:endParaRPr>
          </a:p>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Keep EUCROF Members informed on directions in New Technology</a:t>
            </a:r>
          </a:p>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Technology survey: to what extent technology can improve clinical trials</a:t>
            </a:r>
          </a:p>
          <a:p>
            <a:pPr marL="186658" indent="-186658" algn="just" fontAlgn="auto">
              <a:spcBef>
                <a:spcPts val="0"/>
              </a:spcBef>
              <a:spcAft>
                <a:spcPts val="0"/>
              </a:spcAft>
              <a:buClr>
                <a:srgbClr val="F39200"/>
              </a:buClr>
              <a:buSzPct val="120000"/>
              <a:buFont typeface="Calibri" pitchFamily="34" charset="0"/>
              <a:buChar char="●"/>
              <a:defRPr/>
            </a:pPr>
            <a:r>
              <a:rPr lang="en-GB" sz="1200" dirty="0">
                <a:solidFill>
                  <a:schemeClr val="tx1">
                    <a:lumMod val="65000"/>
                    <a:lumOff val="35000"/>
                  </a:schemeClr>
                </a:solidFill>
                <a:latin typeface="+mn-lt"/>
                <a:ea typeface="+mn-ea"/>
              </a:rPr>
              <a:t>Position EUCROF as an expert / key stakeholder for the EU regulatory bodies</a:t>
            </a:r>
          </a:p>
        </p:txBody>
      </p:sp>
      <p:pic>
        <p:nvPicPr>
          <p:cNvPr id="6" name="Picture 5" descr="A picture containing person, person&#10;&#10;Description automatically generated">
            <a:extLst>
              <a:ext uri="{FF2B5EF4-FFF2-40B4-BE49-F238E27FC236}">
                <a16:creationId xmlns:a16="http://schemas.microsoft.com/office/drawing/2014/main" id="{6990AAD6-0432-5E4D-9B83-E1B86ABE0AD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68219" y="1248065"/>
            <a:ext cx="3352800" cy="2070100"/>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1997</TotalTime>
  <Words>348</Words>
  <Application>Microsoft Office PowerPoint</Application>
  <PresentationFormat>Personalizzato</PresentationFormat>
  <Paragraphs>51</Paragraphs>
  <Slides>2</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ヒラギノ角ゴ Pro W3</vt:lpstr>
      <vt:lpstr>Thème Office</vt:lpstr>
      <vt:lpstr>Presentazione standard di PowerPoint</vt:lpstr>
      <vt:lpstr>Presentazione standard di PowerPoint</vt:lpstr>
    </vt:vector>
  </TitlesOfParts>
  <Company>Université de Mons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Jonathan PARDO</dc:creator>
  <cp:lastModifiedBy>EUCROF Secretariat</cp:lastModifiedBy>
  <cp:revision>135</cp:revision>
  <cp:lastPrinted>2016-03-31T07:21:20Z</cp:lastPrinted>
  <dcterms:created xsi:type="dcterms:W3CDTF">2013-05-31T13:17:02Z</dcterms:created>
  <dcterms:modified xsi:type="dcterms:W3CDTF">2025-01-29T19:41:05Z</dcterms:modified>
</cp:coreProperties>
</file>