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10688638" cy="7562850"/>
  <p:notesSz cx="6858000" cy="91440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1pPr>
    <a:lvl2pPr marL="496888" indent="-39688" algn="l"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2pPr>
    <a:lvl3pPr marL="995363" indent="-80963" algn="l"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3pPr>
    <a:lvl4pPr marL="1492250" indent="-120650" algn="l"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4pPr>
    <a:lvl5pPr marL="1990725" indent="-161925" algn="l" rtl="0" eaLnBrk="0" fontAlgn="base" hangingPunct="0">
      <a:spcBef>
        <a:spcPct val="0"/>
      </a:spcBef>
      <a:spcAft>
        <a:spcPct val="0"/>
      </a:spcAft>
      <a:defRPr kern="1200">
        <a:solidFill>
          <a:schemeClr val="tx1"/>
        </a:solidFill>
        <a:latin typeface="Calibri" panose="020F0502020204030204" pitchFamily="34" charset="0"/>
        <a:ea typeface="ヒラギノ角ゴ Pro W3"/>
        <a:cs typeface="ヒラギノ角ゴ Pro W3"/>
      </a:defRPr>
    </a:lvl5pPr>
    <a:lvl6pPr marL="22860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6pPr>
    <a:lvl7pPr marL="27432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7pPr>
    <a:lvl8pPr marL="32004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8pPr>
    <a:lvl9pPr marL="3657600" algn="l" defTabSz="914400" rtl="0" eaLnBrk="1" latinLnBrk="0" hangingPunct="1">
      <a:defRPr kern="1200">
        <a:solidFill>
          <a:schemeClr val="tx1"/>
        </a:solidFill>
        <a:latin typeface="Calibri" panose="020F0502020204030204"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E9560-E6F7-09E9-1776-57263E1A93B0}" name="Dehlinger Kremer, Martine" initials="MD" userId="S::Martine.DehlingerKremer@iconplc.com::06999589-0156-4662-aa2c-0362bfce19d4" providerId="AD"/>
  <p188:author id="{C00B1971-13CC-A898-684F-49DCB001E5BC}" name="Dr. Nira Garty" initials="NG" userId="S::Nira.Garty@perfection-cro.com::f7cbdf0c-d7e7-4767-8c40-73d4edc2081f"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2923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1" d="100"/>
          <a:sy n="61" d="100"/>
        </p:scale>
        <p:origin x="316" y="60"/>
      </p:cViewPr>
      <p:guideLst>
        <p:guide orient="horz" pos="2382"/>
        <p:guide pos="336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hlinger Kremer, Martine" userId="06999589-0156-4662-aa2c-0362bfce19d4" providerId="ADAL" clId="{ED35C380-ED8F-4750-92C4-0AC00B70BF71}"/>
    <pc:docChg chg="modSld">
      <pc:chgData name="Dehlinger Kremer, Martine" userId="06999589-0156-4662-aa2c-0362bfce19d4" providerId="ADAL" clId="{ED35C380-ED8F-4750-92C4-0AC00B70BF71}" dt="2025-01-24T13:06:55.786" v="4" actId="120"/>
      <pc:docMkLst>
        <pc:docMk/>
      </pc:docMkLst>
      <pc:sldChg chg="modSp mod">
        <pc:chgData name="Dehlinger Kremer, Martine" userId="06999589-0156-4662-aa2c-0362bfce19d4" providerId="ADAL" clId="{ED35C380-ED8F-4750-92C4-0AC00B70BF71}" dt="2025-01-24T13:06:55.786" v="4" actId="120"/>
        <pc:sldMkLst>
          <pc:docMk/>
          <pc:sldMk cId="0" sldId="257"/>
        </pc:sldMkLst>
        <pc:spChg chg="mod">
          <ac:chgData name="Dehlinger Kremer, Martine" userId="06999589-0156-4662-aa2c-0362bfce19d4" providerId="ADAL" clId="{ED35C380-ED8F-4750-92C4-0AC00B70BF71}" dt="2025-01-24T13:05:27.627" v="1" actId="113"/>
          <ac:spMkLst>
            <pc:docMk/>
            <pc:sldMk cId="0" sldId="257"/>
            <ac:spMk id="4" creationId="{F6AC0BF2-FAF6-4422-B1B7-81BF2415D724}"/>
          </ac:spMkLst>
        </pc:spChg>
        <pc:spChg chg="mod">
          <ac:chgData name="Dehlinger Kremer, Martine" userId="06999589-0156-4662-aa2c-0362bfce19d4" providerId="ADAL" clId="{ED35C380-ED8F-4750-92C4-0AC00B70BF71}" dt="2025-01-24T13:06:55.786" v="4" actId="120"/>
          <ac:spMkLst>
            <pc:docMk/>
            <pc:sldMk cId="0" sldId="257"/>
            <ac:spMk id="10" creationId="{EEEE1C1E-4B00-4D2D-ABC1-6FE97710234B}"/>
          </ac:spMkLst>
        </pc:spChg>
        <pc:spChg chg="mod">
          <ac:chgData name="Dehlinger Kremer, Martine" userId="06999589-0156-4662-aa2c-0362bfce19d4" providerId="ADAL" clId="{ED35C380-ED8F-4750-92C4-0AC00B70BF71}" dt="2025-01-24T13:05:58.177" v="3" actId="12"/>
          <ac:spMkLst>
            <pc:docMk/>
            <pc:sldMk cId="0" sldId="257"/>
            <ac:spMk id="3085" creationId="{A70EF785-7A30-409B-BB61-3C081AD888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F131D8-0BC6-4152-955B-CC76B3801F9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ヒラギノ角ゴ Pro W3" pitchFamily="126" charset="-128"/>
                <a:cs typeface="+mn-cs"/>
              </a:defRPr>
            </a:lvl1pPr>
          </a:lstStyle>
          <a:p>
            <a:pPr>
              <a:defRPr/>
            </a:pPr>
            <a:endParaRPr lang="fr-BE"/>
          </a:p>
        </p:txBody>
      </p:sp>
      <p:sp>
        <p:nvSpPr>
          <p:cNvPr id="3" name="Date Placeholder 2">
            <a:extLst>
              <a:ext uri="{FF2B5EF4-FFF2-40B4-BE49-F238E27FC236}">
                <a16:creationId xmlns:a16="http://schemas.microsoft.com/office/drawing/2014/main" id="{3A62F716-C96F-4618-A1FF-D9E516C8EB7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ea typeface="ヒラギノ角ゴ Pro W3" pitchFamily="126" charset="-128"/>
                <a:cs typeface="+mn-cs"/>
              </a:defRPr>
            </a:lvl1pPr>
          </a:lstStyle>
          <a:p>
            <a:pPr>
              <a:defRPr/>
            </a:pPr>
            <a:fld id="{A2E441FC-A91B-4965-8E5D-31F540DD05A9}" type="datetimeFigureOut">
              <a:rPr lang="fr-BE"/>
              <a:pPr>
                <a:defRPr/>
              </a:pPr>
              <a:t>29-01-25</a:t>
            </a:fld>
            <a:endParaRPr lang="fr-BE"/>
          </a:p>
        </p:txBody>
      </p:sp>
      <p:sp>
        <p:nvSpPr>
          <p:cNvPr id="4" name="Slide Image Placeholder 3">
            <a:extLst>
              <a:ext uri="{FF2B5EF4-FFF2-40B4-BE49-F238E27FC236}">
                <a16:creationId xmlns:a16="http://schemas.microsoft.com/office/drawing/2014/main" id="{1645C449-53AA-4923-ABC8-7D977A7A4D7F}"/>
              </a:ext>
            </a:extLst>
          </p:cNvPr>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a:extLst>
              <a:ext uri="{FF2B5EF4-FFF2-40B4-BE49-F238E27FC236}">
                <a16:creationId xmlns:a16="http://schemas.microsoft.com/office/drawing/2014/main" id="{DC5ECE8E-4221-4F79-86B0-3B730BA3FAD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BE" noProof="0"/>
          </a:p>
        </p:txBody>
      </p:sp>
      <p:sp>
        <p:nvSpPr>
          <p:cNvPr id="6" name="Footer Placeholder 5">
            <a:extLst>
              <a:ext uri="{FF2B5EF4-FFF2-40B4-BE49-F238E27FC236}">
                <a16:creationId xmlns:a16="http://schemas.microsoft.com/office/drawing/2014/main" id="{1C440269-C14B-40D6-A8D1-A040FA1813B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ヒラギノ角ゴ Pro W3" pitchFamily="126" charset="-128"/>
                <a:cs typeface="+mn-cs"/>
              </a:defRPr>
            </a:lvl1pPr>
          </a:lstStyle>
          <a:p>
            <a:pPr>
              <a:defRPr/>
            </a:pPr>
            <a:endParaRPr lang="fr-BE"/>
          </a:p>
        </p:txBody>
      </p:sp>
      <p:sp>
        <p:nvSpPr>
          <p:cNvPr id="7" name="Slide Number Placeholder 6">
            <a:extLst>
              <a:ext uri="{FF2B5EF4-FFF2-40B4-BE49-F238E27FC236}">
                <a16:creationId xmlns:a16="http://schemas.microsoft.com/office/drawing/2014/main" id="{59556149-9BB5-462E-A578-1608AB09C1B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069DA74-CBAA-4537-A601-FD8FC56703EF}" type="slidenum">
              <a:rPr lang="fr-BE" altLang="fr-FR"/>
              <a:pPr>
                <a:defRPr/>
              </a:pPr>
              <a:t>‹N›</a:t>
            </a:fld>
            <a:endParaRPr lang="fr-BE" altLang="fr-FR"/>
          </a:p>
        </p:txBody>
      </p:sp>
    </p:spTree>
    <p:extLst>
      <p:ext uri="{BB962C8B-B14F-4D97-AF65-F5344CB8AC3E}">
        <p14:creationId xmlns:p14="http://schemas.microsoft.com/office/powerpoint/2010/main" val="693007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0A455A1-22B0-4BDD-9189-1F57A0DCD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Notes Placeholder 2">
            <a:extLst>
              <a:ext uri="{FF2B5EF4-FFF2-40B4-BE49-F238E27FC236}">
                <a16:creationId xmlns:a16="http://schemas.microsoft.com/office/drawing/2014/main" id="{44C5BC1D-A142-4E83-BF72-5D181823EEF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s-ES"/>
          </a:p>
        </p:txBody>
      </p:sp>
      <p:sp>
        <p:nvSpPr>
          <p:cNvPr id="5124" name="Slide Number Placeholder 3">
            <a:extLst>
              <a:ext uri="{FF2B5EF4-FFF2-40B4-BE49-F238E27FC236}">
                <a16:creationId xmlns:a16="http://schemas.microsoft.com/office/drawing/2014/main" id="{ED84018A-51EA-4868-834B-27154FA78FBA}"/>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fld id="{5D7A83E0-B227-453A-B640-5178EFAA1EC3}" type="slidenum">
              <a:rPr lang="fr-BE" altLang="es-ES"/>
              <a:pPr/>
              <a:t>2</a:t>
            </a:fld>
            <a:endParaRPr lang="fr-BE"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648" y="2349387"/>
            <a:ext cx="9085342" cy="1621111"/>
          </a:xfrm>
        </p:spPr>
        <p:txBody>
          <a:bodyPr/>
          <a:lstStyle/>
          <a:p>
            <a:r>
              <a:rPr lang="fr-FR"/>
              <a:t>Modifiez le style du titre</a:t>
            </a:r>
            <a:endParaRPr lang="fr-BE"/>
          </a:p>
        </p:txBody>
      </p:sp>
      <p:sp>
        <p:nvSpPr>
          <p:cNvPr id="3" name="Sous-titr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B83ABD58-AF07-40B7-931D-0519B920EA64}"/>
              </a:ext>
            </a:extLst>
          </p:cNvPr>
          <p:cNvSpPr>
            <a:spLocks noGrp="1"/>
          </p:cNvSpPr>
          <p:nvPr>
            <p:ph type="dt" sz="half" idx="10"/>
          </p:nvPr>
        </p:nvSpPr>
        <p:spPr/>
        <p:txBody>
          <a:bodyPr/>
          <a:lstStyle>
            <a:lvl1pPr>
              <a:defRPr/>
            </a:lvl1pPr>
          </a:lstStyle>
          <a:p>
            <a:pPr>
              <a:defRPr/>
            </a:pPr>
            <a:fld id="{4DAD5FFE-497D-4D7F-A112-F93BD3A9E4B9}" type="datetimeFigureOut">
              <a:rPr lang="fr-BE"/>
              <a:pPr>
                <a:defRPr/>
              </a:pPr>
              <a:t>29-01-25</a:t>
            </a:fld>
            <a:endParaRPr lang="fr-BE"/>
          </a:p>
        </p:txBody>
      </p:sp>
      <p:sp>
        <p:nvSpPr>
          <p:cNvPr id="5" name="Espace réservé du pied de page 4">
            <a:extLst>
              <a:ext uri="{FF2B5EF4-FFF2-40B4-BE49-F238E27FC236}">
                <a16:creationId xmlns:a16="http://schemas.microsoft.com/office/drawing/2014/main" id="{838B0C77-AA06-433C-9AD1-220BAA81B451}"/>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E3B766BE-B9FD-4D04-9322-57247F4035ED}"/>
              </a:ext>
            </a:extLst>
          </p:cNvPr>
          <p:cNvSpPr>
            <a:spLocks noGrp="1"/>
          </p:cNvSpPr>
          <p:nvPr>
            <p:ph type="sldNum" sz="quarter" idx="12"/>
          </p:nvPr>
        </p:nvSpPr>
        <p:spPr/>
        <p:txBody>
          <a:bodyPr/>
          <a:lstStyle>
            <a:lvl1pPr>
              <a:defRPr/>
            </a:lvl1pPr>
          </a:lstStyle>
          <a:p>
            <a:pPr>
              <a:defRPr/>
            </a:pPr>
            <a:fld id="{93B7FAA6-74DC-4F98-8DED-6294CB5D6005}" type="slidenum">
              <a:rPr lang="fr-BE" altLang="fr-FR"/>
              <a:pPr>
                <a:defRPr/>
              </a:pPr>
              <a:t>‹N›</a:t>
            </a:fld>
            <a:endParaRPr lang="fr-BE" altLang="fr-FR"/>
          </a:p>
        </p:txBody>
      </p:sp>
    </p:spTree>
    <p:extLst>
      <p:ext uri="{BB962C8B-B14F-4D97-AF65-F5344CB8AC3E}">
        <p14:creationId xmlns:p14="http://schemas.microsoft.com/office/powerpoint/2010/main" val="2561219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3D19A5A-52E4-4819-B415-9E84EAD038AC}"/>
              </a:ext>
            </a:extLst>
          </p:cNvPr>
          <p:cNvSpPr>
            <a:spLocks noGrp="1"/>
          </p:cNvSpPr>
          <p:nvPr>
            <p:ph type="dt" sz="half" idx="10"/>
          </p:nvPr>
        </p:nvSpPr>
        <p:spPr/>
        <p:txBody>
          <a:bodyPr/>
          <a:lstStyle>
            <a:lvl1pPr>
              <a:defRPr/>
            </a:lvl1pPr>
          </a:lstStyle>
          <a:p>
            <a:pPr>
              <a:defRPr/>
            </a:pPr>
            <a:fld id="{4788EC7E-0C5C-4CD6-917C-24E25F5BB84F}" type="datetimeFigureOut">
              <a:rPr lang="fr-BE"/>
              <a:pPr>
                <a:defRPr/>
              </a:pPr>
              <a:t>29-01-25</a:t>
            </a:fld>
            <a:endParaRPr lang="fr-BE"/>
          </a:p>
        </p:txBody>
      </p:sp>
      <p:sp>
        <p:nvSpPr>
          <p:cNvPr id="5" name="Espace réservé du pied de page 4">
            <a:extLst>
              <a:ext uri="{FF2B5EF4-FFF2-40B4-BE49-F238E27FC236}">
                <a16:creationId xmlns:a16="http://schemas.microsoft.com/office/drawing/2014/main" id="{5963BE1D-199B-4056-BF4A-342B9331C8EF}"/>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C06F1AA6-DB6B-4E6E-8EE5-01E08D3A7DD8}"/>
              </a:ext>
            </a:extLst>
          </p:cNvPr>
          <p:cNvSpPr>
            <a:spLocks noGrp="1"/>
          </p:cNvSpPr>
          <p:nvPr>
            <p:ph type="sldNum" sz="quarter" idx="12"/>
          </p:nvPr>
        </p:nvSpPr>
        <p:spPr/>
        <p:txBody>
          <a:bodyPr/>
          <a:lstStyle>
            <a:lvl1pPr>
              <a:defRPr/>
            </a:lvl1pPr>
          </a:lstStyle>
          <a:p>
            <a:pPr>
              <a:defRPr/>
            </a:pPr>
            <a:fld id="{C1D48388-DF67-4524-8989-CC3FAB0BB537}" type="slidenum">
              <a:rPr lang="fr-BE" altLang="fr-FR"/>
              <a:pPr>
                <a:defRPr/>
              </a:pPr>
              <a:t>‹N›</a:t>
            </a:fld>
            <a:endParaRPr lang="fr-BE" altLang="fr-FR"/>
          </a:p>
        </p:txBody>
      </p:sp>
    </p:spTree>
    <p:extLst>
      <p:ext uri="{BB962C8B-B14F-4D97-AF65-F5344CB8AC3E}">
        <p14:creationId xmlns:p14="http://schemas.microsoft.com/office/powerpoint/2010/main" val="3202544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49262" y="302866"/>
            <a:ext cx="2404944" cy="6452932"/>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534432" y="302866"/>
            <a:ext cx="7036687" cy="645293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F3681EA-A675-4D7A-96B8-408E028424DC}"/>
              </a:ext>
            </a:extLst>
          </p:cNvPr>
          <p:cNvSpPr>
            <a:spLocks noGrp="1"/>
          </p:cNvSpPr>
          <p:nvPr>
            <p:ph type="dt" sz="half" idx="10"/>
          </p:nvPr>
        </p:nvSpPr>
        <p:spPr/>
        <p:txBody>
          <a:bodyPr/>
          <a:lstStyle>
            <a:lvl1pPr>
              <a:defRPr/>
            </a:lvl1pPr>
          </a:lstStyle>
          <a:p>
            <a:pPr>
              <a:defRPr/>
            </a:pPr>
            <a:fld id="{85DD3E99-5605-4A8A-B73A-294CA9E72CD2}" type="datetimeFigureOut">
              <a:rPr lang="fr-BE"/>
              <a:pPr>
                <a:defRPr/>
              </a:pPr>
              <a:t>29-01-25</a:t>
            </a:fld>
            <a:endParaRPr lang="fr-BE"/>
          </a:p>
        </p:txBody>
      </p:sp>
      <p:sp>
        <p:nvSpPr>
          <p:cNvPr id="5" name="Espace réservé du pied de page 4">
            <a:extLst>
              <a:ext uri="{FF2B5EF4-FFF2-40B4-BE49-F238E27FC236}">
                <a16:creationId xmlns:a16="http://schemas.microsoft.com/office/drawing/2014/main" id="{95E11149-A236-429D-A153-987B4713C1A7}"/>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9AFA45F7-8F05-46F0-939E-693C5D5CD0B7}"/>
              </a:ext>
            </a:extLst>
          </p:cNvPr>
          <p:cNvSpPr>
            <a:spLocks noGrp="1"/>
          </p:cNvSpPr>
          <p:nvPr>
            <p:ph type="sldNum" sz="quarter" idx="12"/>
          </p:nvPr>
        </p:nvSpPr>
        <p:spPr/>
        <p:txBody>
          <a:bodyPr/>
          <a:lstStyle>
            <a:lvl1pPr>
              <a:defRPr/>
            </a:lvl1pPr>
          </a:lstStyle>
          <a:p>
            <a:pPr>
              <a:defRPr/>
            </a:pPr>
            <a:fld id="{F7ACEA50-ADA0-4FF6-B0BF-B4BEC8F32918}" type="slidenum">
              <a:rPr lang="fr-BE" altLang="fr-FR"/>
              <a:pPr>
                <a:defRPr/>
              </a:pPr>
              <a:t>‹N›</a:t>
            </a:fld>
            <a:endParaRPr lang="fr-BE" altLang="fr-FR"/>
          </a:p>
        </p:txBody>
      </p:sp>
    </p:spTree>
    <p:extLst>
      <p:ext uri="{BB962C8B-B14F-4D97-AF65-F5344CB8AC3E}">
        <p14:creationId xmlns:p14="http://schemas.microsoft.com/office/powerpoint/2010/main" val="326229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1B5D805-0B19-4ADD-8E01-F6CA3595B066}"/>
              </a:ext>
            </a:extLst>
          </p:cNvPr>
          <p:cNvSpPr>
            <a:spLocks noGrp="1"/>
          </p:cNvSpPr>
          <p:nvPr>
            <p:ph type="dt" sz="half" idx="10"/>
          </p:nvPr>
        </p:nvSpPr>
        <p:spPr/>
        <p:txBody>
          <a:bodyPr/>
          <a:lstStyle>
            <a:lvl1pPr>
              <a:defRPr/>
            </a:lvl1pPr>
          </a:lstStyle>
          <a:p>
            <a:pPr>
              <a:defRPr/>
            </a:pPr>
            <a:fld id="{FB7FB5F0-C68A-4628-B428-CFB7FC25AAF8}" type="datetimeFigureOut">
              <a:rPr lang="fr-BE"/>
              <a:pPr>
                <a:defRPr/>
              </a:pPr>
              <a:t>29-01-25</a:t>
            </a:fld>
            <a:endParaRPr lang="fr-BE"/>
          </a:p>
        </p:txBody>
      </p:sp>
      <p:sp>
        <p:nvSpPr>
          <p:cNvPr id="5" name="Espace réservé du pied de page 4">
            <a:extLst>
              <a:ext uri="{FF2B5EF4-FFF2-40B4-BE49-F238E27FC236}">
                <a16:creationId xmlns:a16="http://schemas.microsoft.com/office/drawing/2014/main" id="{FE3D6102-A265-417C-82BA-47075D04A3B5}"/>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28F7EB81-4F5F-485E-B438-65573B8A801D}"/>
              </a:ext>
            </a:extLst>
          </p:cNvPr>
          <p:cNvSpPr>
            <a:spLocks noGrp="1"/>
          </p:cNvSpPr>
          <p:nvPr>
            <p:ph type="sldNum" sz="quarter" idx="12"/>
          </p:nvPr>
        </p:nvSpPr>
        <p:spPr/>
        <p:txBody>
          <a:bodyPr/>
          <a:lstStyle>
            <a:lvl1pPr>
              <a:defRPr/>
            </a:lvl1pPr>
          </a:lstStyle>
          <a:p>
            <a:pPr>
              <a:defRPr/>
            </a:pPr>
            <a:fld id="{1C0EFF21-3AE0-4483-9262-12A7BE07133C}" type="slidenum">
              <a:rPr lang="fr-BE" altLang="fr-FR"/>
              <a:pPr>
                <a:defRPr/>
              </a:pPr>
              <a:t>‹N›</a:t>
            </a:fld>
            <a:endParaRPr lang="fr-BE" altLang="fr-FR"/>
          </a:p>
        </p:txBody>
      </p:sp>
    </p:spTree>
    <p:extLst>
      <p:ext uri="{BB962C8B-B14F-4D97-AF65-F5344CB8AC3E}">
        <p14:creationId xmlns:p14="http://schemas.microsoft.com/office/powerpoint/2010/main" val="72948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329" y="4859833"/>
            <a:ext cx="9085342" cy="1502066"/>
          </a:xfrm>
        </p:spPr>
        <p:txBody>
          <a:bodyPr anchor="t"/>
          <a:lstStyle>
            <a:lvl1pPr algn="l">
              <a:defRPr sz="4400" b="1" cap="all"/>
            </a:lvl1pPr>
          </a:lstStyle>
          <a:p>
            <a:r>
              <a:rPr lang="fr-FR"/>
              <a:t>Modifiez le style du titre</a:t>
            </a:r>
            <a:endParaRPr lang="fr-BE"/>
          </a:p>
        </p:txBody>
      </p:sp>
      <p:sp>
        <p:nvSpPr>
          <p:cNvPr id="3" name="Espace réservé du texte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E174AF7F-4B5C-420E-B1D7-C7CF1668DC22}"/>
              </a:ext>
            </a:extLst>
          </p:cNvPr>
          <p:cNvSpPr>
            <a:spLocks noGrp="1"/>
          </p:cNvSpPr>
          <p:nvPr>
            <p:ph type="dt" sz="half" idx="10"/>
          </p:nvPr>
        </p:nvSpPr>
        <p:spPr/>
        <p:txBody>
          <a:bodyPr/>
          <a:lstStyle>
            <a:lvl1pPr>
              <a:defRPr/>
            </a:lvl1pPr>
          </a:lstStyle>
          <a:p>
            <a:pPr>
              <a:defRPr/>
            </a:pPr>
            <a:fld id="{E681AC78-682A-4523-B455-11705D0CEA7B}" type="datetimeFigureOut">
              <a:rPr lang="fr-BE"/>
              <a:pPr>
                <a:defRPr/>
              </a:pPr>
              <a:t>29-01-25</a:t>
            </a:fld>
            <a:endParaRPr lang="fr-BE"/>
          </a:p>
        </p:txBody>
      </p:sp>
      <p:sp>
        <p:nvSpPr>
          <p:cNvPr id="5" name="Espace réservé du pied de page 4">
            <a:extLst>
              <a:ext uri="{FF2B5EF4-FFF2-40B4-BE49-F238E27FC236}">
                <a16:creationId xmlns:a16="http://schemas.microsoft.com/office/drawing/2014/main" id="{1CA08CF3-3453-47DE-A9FB-91EEE4546820}"/>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F907D1EB-82B2-46F9-AD7B-1EB74EAABA56}"/>
              </a:ext>
            </a:extLst>
          </p:cNvPr>
          <p:cNvSpPr>
            <a:spLocks noGrp="1"/>
          </p:cNvSpPr>
          <p:nvPr>
            <p:ph type="sldNum" sz="quarter" idx="12"/>
          </p:nvPr>
        </p:nvSpPr>
        <p:spPr/>
        <p:txBody>
          <a:bodyPr/>
          <a:lstStyle>
            <a:lvl1pPr>
              <a:defRPr/>
            </a:lvl1pPr>
          </a:lstStyle>
          <a:p>
            <a:pPr>
              <a:defRPr/>
            </a:pPr>
            <a:fld id="{DDD4EEC3-28CF-4A74-BB39-09F4C81CBFBD}" type="slidenum">
              <a:rPr lang="fr-BE" altLang="fr-FR"/>
              <a:pPr>
                <a:defRPr/>
              </a:pPr>
              <a:t>‹N›</a:t>
            </a:fld>
            <a:endParaRPr lang="fr-BE" altLang="fr-FR"/>
          </a:p>
        </p:txBody>
      </p:sp>
    </p:spTree>
    <p:extLst>
      <p:ext uri="{BB962C8B-B14F-4D97-AF65-F5344CB8AC3E}">
        <p14:creationId xmlns:p14="http://schemas.microsoft.com/office/powerpoint/2010/main" val="168604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3">
            <a:extLst>
              <a:ext uri="{FF2B5EF4-FFF2-40B4-BE49-F238E27FC236}">
                <a16:creationId xmlns:a16="http://schemas.microsoft.com/office/drawing/2014/main" id="{922AA7EF-4737-4C04-94EF-93C957AB13E6}"/>
              </a:ext>
            </a:extLst>
          </p:cNvPr>
          <p:cNvSpPr>
            <a:spLocks noGrp="1"/>
          </p:cNvSpPr>
          <p:nvPr>
            <p:ph type="dt" sz="half" idx="10"/>
          </p:nvPr>
        </p:nvSpPr>
        <p:spPr/>
        <p:txBody>
          <a:bodyPr/>
          <a:lstStyle>
            <a:lvl1pPr>
              <a:defRPr/>
            </a:lvl1pPr>
          </a:lstStyle>
          <a:p>
            <a:pPr>
              <a:defRPr/>
            </a:pPr>
            <a:fld id="{720F60A2-B7FB-4717-8957-D3E12BF5F7FD}" type="datetimeFigureOut">
              <a:rPr lang="fr-BE"/>
              <a:pPr>
                <a:defRPr/>
              </a:pPr>
              <a:t>29-01-25</a:t>
            </a:fld>
            <a:endParaRPr lang="fr-BE"/>
          </a:p>
        </p:txBody>
      </p:sp>
      <p:sp>
        <p:nvSpPr>
          <p:cNvPr id="6" name="Espace réservé du pied de page 4">
            <a:extLst>
              <a:ext uri="{FF2B5EF4-FFF2-40B4-BE49-F238E27FC236}">
                <a16:creationId xmlns:a16="http://schemas.microsoft.com/office/drawing/2014/main" id="{3F2A2862-80FE-4001-B4F0-0AF7F10E789E}"/>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2A98DC6A-4B7F-4C38-BFC5-F7ED9B48F63E}"/>
              </a:ext>
            </a:extLst>
          </p:cNvPr>
          <p:cNvSpPr>
            <a:spLocks noGrp="1"/>
          </p:cNvSpPr>
          <p:nvPr>
            <p:ph type="sldNum" sz="quarter" idx="12"/>
          </p:nvPr>
        </p:nvSpPr>
        <p:spPr/>
        <p:txBody>
          <a:bodyPr/>
          <a:lstStyle>
            <a:lvl1pPr>
              <a:defRPr/>
            </a:lvl1pPr>
          </a:lstStyle>
          <a:p>
            <a:pPr>
              <a:defRPr/>
            </a:pPr>
            <a:fld id="{D7CD8382-A3D6-4797-90D6-E9093D6AE590}" type="slidenum">
              <a:rPr lang="fr-BE" altLang="fr-FR"/>
              <a:pPr>
                <a:defRPr/>
              </a:pPr>
              <a:t>‹N›</a:t>
            </a:fld>
            <a:endParaRPr lang="fr-BE" altLang="fr-FR"/>
          </a:p>
        </p:txBody>
      </p:sp>
    </p:spTree>
    <p:extLst>
      <p:ext uri="{BB962C8B-B14F-4D97-AF65-F5344CB8AC3E}">
        <p14:creationId xmlns:p14="http://schemas.microsoft.com/office/powerpoint/2010/main" val="270743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fr-FR"/>
              <a:t>Modifiez les styles du texte du masque</a:t>
            </a:r>
          </a:p>
        </p:txBody>
      </p:sp>
      <p:sp>
        <p:nvSpPr>
          <p:cNvPr id="4" name="Espace réservé du contenu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fr-FR"/>
              <a:t>Modifiez les styles du texte du masque</a:t>
            </a:r>
          </a:p>
        </p:txBody>
      </p:sp>
      <p:sp>
        <p:nvSpPr>
          <p:cNvPr id="6" name="Espace réservé du contenu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3">
            <a:extLst>
              <a:ext uri="{FF2B5EF4-FFF2-40B4-BE49-F238E27FC236}">
                <a16:creationId xmlns:a16="http://schemas.microsoft.com/office/drawing/2014/main" id="{F32CAD7E-17C2-4974-B34A-1BD98C1CD6E7}"/>
              </a:ext>
            </a:extLst>
          </p:cNvPr>
          <p:cNvSpPr>
            <a:spLocks noGrp="1"/>
          </p:cNvSpPr>
          <p:nvPr>
            <p:ph type="dt" sz="half" idx="10"/>
          </p:nvPr>
        </p:nvSpPr>
        <p:spPr/>
        <p:txBody>
          <a:bodyPr/>
          <a:lstStyle>
            <a:lvl1pPr>
              <a:defRPr/>
            </a:lvl1pPr>
          </a:lstStyle>
          <a:p>
            <a:pPr>
              <a:defRPr/>
            </a:pPr>
            <a:fld id="{D43ECF42-7BC1-421F-8961-5FC2B7504E72}" type="datetimeFigureOut">
              <a:rPr lang="fr-BE"/>
              <a:pPr>
                <a:defRPr/>
              </a:pPr>
              <a:t>29-01-25</a:t>
            </a:fld>
            <a:endParaRPr lang="fr-BE"/>
          </a:p>
        </p:txBody>
      </p:sp>
      <p:sp>
        <p:nvSpPr>
          <p:cNvPr id="8" name="Espace réservé du pied de page 4">
            <a:extLst>
              <a:ext uri="{FF2B5EF4-FFF2-40B4-BE49-F238E27FC236}">
                <a16:creationId xmlns:a16="http://schemas.microsoft.com/office/drawing/2014/main" id="{A9A19012-B2A5-40EE-9AEF-E9EF114B0FE4}"/>
              </a:ext>
            </a:extLst>
          </p:cNvPr>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a:extLst>
              <a:ext uri="{FF2B5EF4-FFF2-40B4-BE49-F238E27FC236}">
                <a16:creationId xmlns:a16="http://schemas.microsoft.com/office/drawing/2014/main" id="{7DB5FED8-6F5D-407D-A32C-E5BF260E5A72}"/>
              </a:ext>
            </a:extLst>
          </p:cNvPr>
          <p:cNvSpPr>
            <a:spLocks noGrp="1"/>
          </p:cNvSpPr>
          <p:nvPr>
            <p:ph type="sldNum" sz="quarter" idx="12"/>
          </p:nvPr>
        </p:nvSpPr>
        <p:spPr/>
        <p:txBody>
          <a:bodyPr/>
          <a:lstStyle>
            <a:lvl1pPr>
              <a:defRPr/>
            </a:lvl1pPr>
          </a:lstStyle>
          <a:p>
            <a:pPr>
              <a:defRPr/>
            </a:pPr>
            <a:fld id="{DECC1CD5-608D-4C43-9B73-4E091DBB98D0}" type="slidenum">
              <a:rPr lang="fr-BE" altLang="fr-FR"/>
              <a:pPr>
                <a:defRPr/>
              </a:pPr>
              <a:t>‹N›</a:t>
            </a:fld>
            <a:endParaRPr lang="fr-BE" altLang="fr-FR"/>
          </a:p>
        </p:txBody>
      </p:sp>
    </p:spTree>
    <p:extLst>
      <p:ext uri="{BB962C8B-B14F-4D97-AF65-F5344CB8AC3E}">
        <p14:creationId xmlns:p14="http://schemas.microsoft.com/office/powerpoint/2010/main" val="189733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3">
            <a:extLst>
              <a:ext uri="{FF2B5EF4-FFF2-40B4-BE49-F238E27FC236}">
                <a16:creationId xmlns:a16="http://schemas.microsoft.com/office/drawing/2014/main" id="{606A2BCB-FE58-46E7-A183-715521B72E5B}"/>
              </a:ext>
            </a:extLst>
          </p:cNvPr>
          <p:cNvSpPr>
            <a:spLocks noGrp="1"/>
          </p:cNvSpPr>
          <p:nvPr>
            <p:ph type="dt" sz="half" idx="10"/>
          </p:nvPr>
        </p:nvSpPr>
        <p:spPr/>
        <p:txBody>
          <a:bodyPr/>
          <a:lstStyle>
            <a:lvl1pPr>
              <a:defRPr/>
            </a:lvl1pPr>
          </a:lstStyle>
          <a:p>
            <a:pPr>
              <a:defRPr/>
            </a:pPr>
            <a:fld id="{E29317E6-7A02-4A26-ADF7-AE75C76A8BCE}" type="datetimeFigureOut">
              <a:rPr lang="fr-BE"/>
              <a:pPr>
                <a:defRPr/>
              </a:pPr>
              <a:t>29-01-25</a:t>
            </a:fld>
            <a:endParaRPr lang="fr-BE"/>
          </a:p>
        </p:txBody>
      </p:sp>
      <p:sp>
        <p:nvSpPr>
          <p:cNvPr id="4" name="Espace réservé du pied de page 4">
            <a:extLst>
              <a:ext uri="{FF2B5EF4-FFF2-40B4-BE49-F238E27FC236}">
                <a16:creationId xmlns:a16="http://schemas.microsoft.com/office/drawing/2014/main" id="{FA629217-75AF-4B81-B1F1-547CAB4798D5}"/>
              </a:ext>
            </a:extLst>
          </p:cNvPr>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a:extLst>
              <a:ext uri="{FF2B5EF4-FFF2-40B4-BE49-F238E27FC236}">
                <a16:creationId xmlns:a16="http://schemas.microsoft.com/office/drawing/2014/main" id="{64A14EDD-AA75-4388-AF53-4BCF8BFCE8E8}"/>
              </a:ext>
            </a:extLst>
          </p:cNvPr>
          <p:cNvSpPr>
            <a:spLocks noGrp="1"/>
          </p:cNvSpPr>
          <p:nvPr>
            <p:ph type="sldNum" sz="quarter" idx="12"/>
          </p:nvPr>
        </p:nvSpPr>
        <p:spPr/>
        <p:txBody>
          <a:bodyPr/>
          <a:lstStyle>
            <a:lvl1pPr>
              <a:defRPr/>
            </a:lvl1pPr>
          </a:lstStyle>
          <a:p>
            <a:pPr>
              <a:defRPr/>
            </a:pPr>
            <a:fld id="{07E95891-6242-4698-8DF5-69F122EF9FBF}" type="slidenum">
              <a:rPr lang="fr-BE" altLang="fr-FR"/>
              <a:pPr>
                <a:defRPr/>
              </a:pPr>
              <a:t>‹N›</a:t>
            </a:fld>
            <a:endParaRPr lang="fr-BE" altLang="fr-FR"/>
          </a:p>
        </p:txBody>
      </p:sp>
    </p:spTree>
    <p:extLst>
      <p:ext uri="{BB962C8B-B14F-4D97-AF65-F5344CB8AC3E}">
        <p14:creationId xmlns:p14="http://schemas.microsoft.com/office/powerpoint/2010/main" val="202083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87A61FC8-721A-47DA-B17D-E2030DD29476}"/>
              </a:ext>
            </a:extLst>
          </p:cNvPr>
          <p:cNvSpPr>
            <a:spLocks noGrp="1"/>
          </p:cNvSpPr>
          <p:nvPr>
            <p:ph type="dt" sz="half" idx="10"/>
          </p:nvPr>
        </p:nvSpPr>
        <p:spPr/>
        <p:txBody>
          <a:bodyPr/>
          <a:lstStyle>
            <a:lvl1pPr>
              <a:defRPr/>
            </a:lvl1pPr>
          </a:lstStyle>
          <a:p>
            <a:pPr>
              <a:defRPr/>
            </a:pPr>
            <a:fld id="{267F248D-F010-4DD7-8FB4-374D07AF95E4}" type="datetimeFigureOut">
              <a:rPr lang="fr-BE"/>
              <a:pPr>
                <a:defRPr/>
              </a:pPr>
              <a:t>29-01-25</a:t>
            </a:fld>
            <a:endParaRPr lang="fr-BE"/>
          </a:p>
        </p:txBody>
      </p:sp>
      <p:sp>
        <p:nvSpPr>
          <p:cNvPr id="3" name="Espace réservé du pied de page 4">
            <a:extLst>
              <a:ext uri="{FF2B5EF4-FFF2-40B4-BE49-F238E27FC236}">
                <a16:creationId xmlns:a16="http://schemas.microsoft.com/office/drawing/2014/main" id="{3508C9E6-193F-48C0-B66E-99E45BAF0505}"/>
              </a:ext>
            </a:extLst>
          </p:cNvPr>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a:extLst>
              <a:ext uri="{FF2B5EF4-FFF2-40B4-BE49-F238E27FC236}">
                <a16:creationId xmlns:a16="http://schemas.microsoft.com/office/drawing/2014/main" id="{13E99F1F-2CF4-4A90-9CE4-08FC9E7382C6}"/>
              </a:ext>
            </a:extLst>
          </p:cNvPr>
          <p:cNvSpPr>
            <a:spLocks noGrp="1"/>
          </p:cNvSpPr>
          <p:nvPr>
            <p:ph type="sldNum" sz="quarter" idx="12"/>
          </p:nvPr>
        </p:nvSpPr>
        <p:spPr/>
        <p:txBody>
          <a:bodyPr/>
          <a:lstStyle>
            <a:lvl1pPr>
              <a:defRPr/>
            </a:lvl1pPr>
          </a:lstStyle>
          <a:p>
            <a:pPr>
              <a:defRPr/>
            </a:pPr>
            <a:fld id="{264B1224-81FE-455E-A41A-76D2F1C71F21}" type="slidenum">
              <a:rPr lang="fr-BE" altLang="fr-FR"/>
              <a:pPr>
                <a:defRPr/>
              </a:pPr>
              <a:t>‹N›</a:t>
            </a:fld>
            <a:endParaRPr lang="fr-BE" altLang="fr-FR"/>
          </a:p>
        </p:txBody>
      </p:sp>
    </p:spTree>
    <p:extLst>
      <p:ext uri="{BB962C8B-B14F-4D97-AF65-F5344CB8AC3E}">
        <p14:creationId xmlns:p14="http://schemas.microsoft.com/office/powerpoint/2010/main" val="152985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432" y="301113"/>
            <a:ext cx="3516489" cy="1281483"/>
          </a:xfrm>
        </p:spPr>
        <p:txBody>
          <a:bodyPr anchor="b"/>
          <a:lstStyle>
            <a:lvl1pPr algn="l">
              <a:defRPr sz="2200" b="1"/>
            </a:lvl1pPr>
          </a:lstStyle>
          <a:p>
            <a:r>
              <a:rPr lang="fr-FR"/>
              <a:t>Modifiez le style du titre</a:t>
            </a:r>
            <a:endParaRPr lang="fr-BE"/>
          </a:p>
        </p:txBody>
      </p:sp>
      <p:sp>
        <p:nvSpPr>
          <p:cNvPr id="3" name="Espace réservé du contenu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EA2C0CE6-A2D2-44D2-8DDF-FF1FE04F49DC}"/>
              </a:ext>
            </a:extLst>
          </p:cNvPr>
          <p:cNvSpPr>
            <a:spLocks noGrp="1"/>
          </p:cNvSpPr>
          <p:nvPr>
            <p:ph type="dt" sz="half" idx="10"/>
          </p:nvPr>
        </p:nvSpPr>
        <p:spPr/>
        <p:txBody>
          <a:bodyPr/>
          <a:lstStyle>
            <a:lvl1pPr>
              <a:defRPr/>
            </a:lvl1pPr>
          </a:lstStyle>
          <a:p>
            <a:pPr>
              <a:defRPr/>
            </a:pPr>
            <a:fld id="{9DE0A160-EDF9-4A82-95CD-D7A9386D95C1}" type="datetimeFigureOut">
              <a:rPr lang="fr-BE"/>
              <a:pPr>
                <a:defRPr/>
              </a:pPr>
              <a:t>29-01-25</a:t>
            </a:fld>
            <a:endParaRPr lang="fr-BE"/>
          </a:p>
        </p:txBody>
      </p:sp>
      <p:sp>
        <p:nvSpPr>
          <p:cNvPr id="6" name="Espace réservé du pied de page 4">
            <a:extLst>
              <a:ext uri="{FF2B5EF4-FFF2-40B4-BE49-F238E27FC236}">
                <a16:creationId xmlns:a16="http://schemas.microsoft.com/office/drawing/2014/main" id="{CEE2B73C-2065-4782-9E4A-42711BECEE8B}"/>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45EE1912-4501-4361-B9DB-BEC179CFE243}"/>
              </a:ext>
            </a:extLst>
          </p:cNvPr>
          <p:cNvSpPr>
            <a:spLocks noGrp="1"/>
          </p:cNvSpPr>
          <p:nvPr>
            <p:ph type="sldNum" sz="quarter" idx="12"/>
          </p:nvPr>
        </p:nvSpPr>
        <p:spPr/>
        <p:txBody>
          <a:bodyPr/>
          <a:lstStyle>
            <a:lvl1pPr>
              <a:defRPr/>
            </a:lvl1pPr>
          </a:lstStyle>
          <a:p>
            <a:pPr>
              <a:defRPr/>
            </a:pPr>
            <a:fld id="{7EE9FB19-F3C8-47C2-8400-D5034489ABCC}" type="slidenum">
              <a:rPr lang="fr-BE" altLang="fr-FR"/>
              <a:pPr>
                <a:defRPr/>
              </a:pPr>
              <a:t>‹N›</a:t>
            </a:fld>
            <a:endParaRPr lang="fr-BE" altLang="fr-FR"/>
          </a:p>
        </p:txBody>
      </p:sp>
    </p:spTree>
    <p:extLst>
      <p:ext uri="{BB962C8B-B14F-4D97-AF65-F5344CB8AC3E}">
        <p14:creationId xmlns:p14="http://schemas.microsoft.com/office/powerpoint/2010/main" val="37904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047" y="5293995"/>
            <a:ext cx="6413183" cy="624986"/>
          </a:xfrm>
        </p:spPr>
        <p:txBody>
          <a:bodyPr anchor="b"/>
          <a:lstStyle>
            <a:lvl1pPr algn="l">
              <a:defRPr sz="2200" b="1"/>
            </a:lvl1pPr>
          </a:lstStyle>
          <a:p>
            <a:r>
              <a:rPr lang="fr-FR"/>
              <a:t>Modifiez le style du titre</a:t>
            </a:r>
            <a:endParaRPr lang="fr-BE"/>
          </a:p>
        </p:txBody>
      </p:sp>
      <p:sp>
        <p:nvSpPr>
          <p:cNvPr id="3" name="Espace réservé pour une image  2"/>
          <p:cNvSpPr>
            <a:spLocks noGrp="1"/>
          </p:cNvSpPr>
          <p:nvPr>
            <p:ph type="pic" idx="1"/>
          </p:nvPr>
        </p:nvSpPr>
        <p:spPr>
          <a:xfrm>
            <a:off x="2095047" y="675755"/>
            <a:ext cx="6413183" cy="4537710"/>
          </a:xfrm>
        </p:spPr>
        <p:txBody>
          <a:bodyPr rtlCol="0">
            <a:normAutofit/>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endParaRPr lang="fr-BE" noProof="0"/>
          </a:p>
        </p:txBody>
      </p:sp>
      <p:sp>
        <p:nvSpPr>
          <p:cNvPr id="4" name="Espace réservé du texte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E3B03B92-AFCF-43D7-8E6D-D681F2EDACC0}"/>
              </a:ext>
            </a:extLst>
          </p:cNvPr>
          <p:cNvSpPr>
            <a:spLocks noGrp="1"/>
          </p:cNvSpPr>
          <p:nvPr>
            <p:ph type="dt" sz="half" idx="10"/>
          </p:nvPr>
        </p:nvSpPr>
        <p:spPr/>
        <p:txBody>
          <a:bodyPr/>
          <a:lstStyle>
            <a:lvl1pPr>
              <a:defRPr/>
            </a:lvl1pPr>
          </a:lstStyle>
          <a:p>
            <a:pPr>
              <a:defRPr/>
            </a:pPr>
            <a:fld id="{613F622F-96FA-4501-BFDB-E6C687743FBB}" type="datetimeFigureOut">
              <a:rPr lang="fr-BE"/>
              <a:pPr>
                <a:defRPr/>
              </a:pPr>
              <a:t>29-01-25</a:t>
            </a:fld>
            <a:endParaRPr lang="fr-BE"/>
          </a:p>
        </p:txBody>
      </p:sp>
      <p:sp>
        <p:nvSpPr>
          <p:cNvPr id="6" name="Espace réservé du pied de page 4">
            <a:extLst>
              <a:ext uri="{FF2B5EF4-FFF2-40B4-BE49-F238E27FC236}">
                <a16:creationId xmlns:a16="http://schemas.microsoft.com/office/drawing/2014/main" id="{3DA21D0C-1C68-4600-8BE3-07EB464C7EF1}"/>
              </a:ext>
            </a:extLst>
          </p:cNvPr>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a:extLst>
              <a:ext uri="{FF2B5EF4-FFF2-40B4-BE49-F238E27FC236}">
                <a16:creationId xmlns:a16="http://schemas.microsoft.com/office/drawing/2014/main" id="{68D69EEE-C699-4187-B66F-51095B0C1B33}"/>
              </a:ext>
            </a:extLst>
          </p:cNvPr>
          <p:cNvSpPr>
            <a:spLocks noGrp="1"/>
          </p:cNvSpPr>
          <p:nvPr>
            <p:ph type="sldNum" sz="quarter" idx="12"/>
          </p:nvPr>
        </p:nvSpPr>
        <p:spPr/>
        <p:txBody>
          <a:bodyPr/>
          <a:lstStyle>
            <a:lvl1pPr>
              <a:defRPr/>
            </a:lvl1pPr>
          </a:lstStyle>
          <a:p>
            <a:pPr>
              <a:defRPr/>
            </a:pPr>
            <a:fld id="{76D340A1-8891-4645-9D40-2EC11E3BB822}" type="slidenum">
              <a:rPr lang="fr-BE" altLang="fr-FR"/>
              <a:pPr>
                <a:defRPr/>
              </a:pPr>
              <a:t>‹N›</a:t>
            </a:fld>
            <a:endParaRPr lang="fr-BE" altLang="fr-FR"/>
          </a:p>
        </p:txBody>
      </p:sp>
    </p:spTree>
    <p:extLst>
      <p:ext uri="{BB962C8B-B14F-4D97-AF65-F5344CB8AC3E}">
        <p14:creationId xmlns:p14="http://schemas.microsoft.com/office/powerpoint/2010/main" val="205330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1D01A604-4CA4-447D-94AA-2FE2BA94FBEE}"/>
              </a:ext>
            </a:extLst>
          </p:cNvPr>
          <p:cNvSpPr>
            <a:spLocks noGrp="1"/>
          </p:cNvSpPr>
          <p:nvPr>
            <p:ph type="title"/>
          </p:nvPr>
        </p:nvSpPr>
        <p:spPr bwMode="auto">
          <a:xfrm>
            <a:off x="534988" y="303213"/>
            <a:ext cx="9618662" cy="126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fr-FR" altLang="es-ES"/>
              <a:t>Modifiez le style du titre</a:t>
            </a:r>
            <a:endParaRPr lang="fr-BE" altLang="es-ES"/>
          </a:p>
        </p:txBody>
      </p:sp>
      <p:sp>
        <p:nvSpPr>
          <p:cNvPr id="1027" name="Espace réservé du texte 2">
            <a:extLst>
              <a:ext uri="{FF2B5EF4-FFF2-40B4-BE49-F238E27FC236}">
                <a16:creationId xmlns:a16="http://schemas.microsoft.com/office/drawing/2014/main" id="{57C034BD-F19F-49F8-A00A-6A1F5162DC58}"/>
              </a:ext>
            </a:extLst>
          </p:cNvPr>
          <p:cNvSpPr>
            <a:spLocks noGrp="1"/>
          </p:cNvSpPr>
          <p:nvPr>
            <p:ph type="body" idx="1"/>
          </p:nvPr>
        </p:nvSpPr>
        <p:spPr bwMode="auto">
          <a:xfrm>
            <a:off x="534988" y="1765300"/>
            <a:ext cx="9618662"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9551" tIns="49775" rIns="99551" bIns="49775" numCol="1" anchor="t" anchorCtr="0" compatLnSpc="1">
            <a:prstTxWarp prst="textNoShape">
              <a:avLst/>
            </a:prstTxWarp>
          </a:bodyPr>
          <a:lstStyle/>
          <a:p>
            <a:pPr lvl="0"/>
            <a:r>
              <a:rPr lang="fr-FR" altLang="es-ES"/>
              <a:t>Modifiez les styles du texte du masque</a:t>
            </a:r>
          </a:p>
          <a:p>
            <a:pPr lvl="1"/>
            <a:r>
              <a:rPr lang="fr-FR" altLang="es-ES"/>
              <a:t>Deuxième niveau</a:t>
            </a:r>
          </a:p>
          <a:p>
            <a:pPr lvl="2"/>
            <a:r>
              <a:rPr lang="fr-FR" altLang="es-ES"/>
              <a:t>Troisième niveau</a:t>
            </a:r>
          </a:p>
          <a:p>
            <a:pPr lvl="3"/>
            <a:r>
              <a:rPr lang="fr-FR" altLang="es-ES"/>
              <a:t>Quatrième niveau</a:t>
            </a:r>
          </a:p>
          <a:p>
            <a:pPr lvl="4"/>
            <a:r>
              <a:rPr lang="fr-FR" altLang="es-ES"/>
              <a:t>Cinquième niveau</a:t>
            </a:r>
            <a:endParaRPr lang="fr-BE" altLang="es-ES"/>
          </a:p>
        </p:txBody>
      </p:sp>
      <p:sp>
        <p:nvSpPr>
          <p:cNvPr id="4" name="Espace réservé de la date 3">
            <a:extLst>
              <a:ext uri="{FF2B5EF4-FFF2-40B4-BE49-F238E27FC236}">
                <a16:creationId xmlns:a16="http://schemas.microsoft.com/office/drawing/2014/main" id="{0713FAD2-271F-437A-AE51-98A9369FA596}"/>
              </a:ext>
            </a:extLst>
          </p:cNvPr>
          <p:cNvSpPr>
            <a:spLocks noGrp="1"/>
          </p:cNvSpPr>
          <p:nvPr>
            <p:ph type="dt" sz="half" idx="2"/>
          </p:nvPr>
        </p:nvSpPr>
        <p:spPr>
          <a:xfrm>
            <a:off x="534988" y="7010400"/>
            <a:ext cx="2493962" cy="401638"/>
          </a:xfrm>
          <a:prstGeom prst="rect">
            <a:avLst/>
          </a:prstGeom>
        </p:spPr>
        <p:txBody>
          <a:bodyPr vert="horz" wrap="square" lIns="99551" tIns="49775" rIns="99551" bIns="49775" numCol="1" anchor="ctr" anchorCtr="0" compatLnSpc="1">
            <a:prstTxWarp prst="textNoShape">
              <a:avLst/>
            </a:prstTxWarp>
          </a:bodyPr>
          <a:lstStyle>
            <a:lvl1pPr eaLnBrk="1" hangingPunct="1">
              <a:defRPr sz="1300">
                <a:solidFill>
                  <a:srgbClr val="898989"/>
                </a:solidFill>
                <a:ea typeface="ヒラギノ角ゴ Pro W3" pitchFamily="126" charset="-128"/>
                <a:cs typeface="+mn-cs"/>
              </a:defRPr>
            </a:lvl1pPr>
          </a:lstStyle>
          <a:p>
            <a:pPr>
              <a:defRPr/>
            </a:pPr>
            <a:fld id="{A38B25FB-A7BA-4E75-BFF7-7336BA60280D}" type="datetimeFigureOut">
              <a:rPr lang="fr-BE"/>
              <a:pPr>
                <a:defRPr/>
              </a:pPr>
              <a:t>29-01-25</a:t>
            </a:fld>
            <a:endParaRPr lang="fr-BE"/>
          </a:p>
        </p:txBody>
      </p:sp>
      <p:sp>
        <p:nvSpPr>
          <p:cNvPr id="5" name="Espace réservé du pied de page 4">
            <a:extLst>
              <a:ext uri="{FF2B5EF4-FFF2-40B4-BE49-F238E27FC236}">
                <a16:creationId xmlns:a16="http://schemas.microsoft.com/office/drawing/2014/main" id="{6CFD3DF9-232C-4C43-B56A-6201161E9342}"/>
              </a:ext>
            </a:extLst>
          </p:cNvPr>
          <p:cNvSpPr>
            <a:spLocks noGrp="1"/>
          </p:cNvSpPr>
          <p:nvPr>
            <p:ph type="ftr" sz="quarter" idx="3"/>
          </p:nvPr>
        </p:nvSpPr>
        <p:spPr>
          <a:xfrm>
            <a:off x="3651250" y="7010400"/>
            <a:ext cx="3386138" cy="401638"/>
          </a:xfrm>
          <a:prstGeom prst="rect">
            <a:avLst/>
          </a:prstGeom>
        </p:spPr>
        <p:txBody>
          <a:bodyPr vert="horz" lIns="99551" tIns="49775" rIns="99551" bIns="49775" rtlCol="0" anchor="ctr"/>
          <a:lstStyle>
            <a:lvl1pPr algn="ctr" eaLnBrk="1" fontAlgn="auto" hangingPunct="1">
              <a:spcBef>
                <a:spcPts val="0"/>
              </a:spcBef>
              <a:spcAft>
                <a:spcPts val="0"/>
              </a:spcAft>
              <a:defRPr sz="13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A6AA987D-CE76-420D-A920-E9C619F8CCCB}"/>
              </a:ext>
            </a:extLst>
          </p:cNvPr>
          <p:cNvSpPr>
            <a:spLocks noGrp="1"/>
          </p:cNvSpPr>
          <p:nvPr>
            <p:ph type="sldNum" sz="quarter" idx="4"/>
          </p:nvPr>
        </p:nvSpPr>
        <p:spPr>
          <a:xfrm>
            <a:off x="7659688" y="7010400"/>
            <a:ext cx="2493962" cy="401638"/>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1300" smtClean="0">
                <a:solidFill>
                  <a:srgbClr val="898989"/>
                </a:solidFill>
              </a:defRPr>
            </a:lvl1pPr>
          </a:lstStyle>
          <a:p>
            <a:pPr>
              <a:defRPr/>
            </a:pPr>
            <a:fld id="{7CC0D305-A896-4D50-96A1-8F614A799591}" type="slidenum">
              <a:rPr lang="fr-BE" altLang="fr-FR"/>
              <a:pPr>
                <a:defRPr/>
              </a:pPr>
              <a:t>‹N›</a:t>
            </a:fld>
            <a:endParaRPr lang="fr-BE"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800" kern="1200">
          <a:solidFill>
            <a:schemeClr val="tx1"/>
          </a:solidFill>
          <a:latin typeface="+mj-lt"/>
          <a:ea typeface="ヒラギノ角ゴ Pro W3" charset="0"/>
          <a:cs typeface="ヒラギノ角ゴ Pro W3" charset="0"/>
        </a:defRPr>
      </a:lvl1pPr>
      <a:lvl2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2pPr>
      <a:lvl3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3pPr>
      <a:lvl4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4pPr>
      <a:lvl5pPr algn="ctr" rtl="0" eaLnBrk="0" fontAlgn="base" hangingPunct="0">
        <a:spcBef>
          <a:spcPct val="0"/>
        </a:spcBef>
        <a:spcAft>
          <a:spcPct val="0"/>
        </a:spcAft>
        <a:defRPr sz="4800">
          <a:solidFill>
            <a:schemeClr val="tx1"/>
          </a:solidFill>
          <a:latin typeface="Calibri" charset="0"/>
          <a:ea typeface="ヒラギノ角ゴ Pro W3" charset="0"/>
          <a:cs typeface="ヒラギノ角ゴ Pro W3" charset="0"/>
        </a:defRPr>
      </a:lvl5pPr>
      <a:lvl6pPr marL="497754" algn="ctr" rtl="0" fontAlgn="base">
        <a:spcBef>
          <a:spcPct val="0"/>
        </a:spcBef>
        <a:spcAft>
          <a:spcPct val="0"/>
        </a:spcAft>
        <a:defRPr sz="4800">
          <a:solidFill>
            <a:schemeClr val="tx1"/>
          </a:solidFill>
          <a:latin typeface="Calibri" charset="0"/>
          <a:ea typeface="ヒラギノ角ゴ Pro W3" charset="0"/>
          <a:cs typeface="ヒラギノ角ゴ Pro W3" charset="0"/>
        </a:defRPr>
      </a:lvl6pPr>
      <a:lvl7pPr marL="995507" algn="ctr" rtl="0" fontAlgn="base">
        <a:spcBef>
          <a:spcPct val="0"/>
        </a:spcBef>
        <a:spcAft>
          <a:spcPct val="0"/>
        </a:spcAft>
        <a:defRPr sz="4800">
          <a:solidFill>
            <a:schemeClr val="tx1"/>
          </a:solidFill>
          <a:latin typeface="Calibri" charset="0"/>
          <a:ea typeface="ヒラギノ角ゴ Pro W3" charset="0"/>
          <a:cs typeface="ヒラギノ角ゴ Pro W3" charset="0"/>
        </a:defRPr>
      </a:lvl7pPr>
      <a:lvl8pPr marL="1493261" algn="ctr" rtl="0" fontAlgn="base">
        <a:spcBef>
          <a:spcPct val="0"/>
        </a:spcBef>
        <a:spcAft>
          <a:spcPct val="0"/>
        </a:spcAft>
        <a:defRPr sz="4800">
          <a:solidFill>
            <a:schemeClr val="tx1"/>
          </a:solidFill>
          <a:latin typeface="Calibri" charset="0"/>
          <a:ea typeface="ヒラギノ角ゴ Pro W3" charset="0"/>
          <a:cs typeface="ヒラギノ角ゴ Pro W3" charset="0"/>
        </a:defRPr>
      </a:lvl8pPr>
      <a:lvl9pPr marL="1991015" algn="ctr" rtl="0" fontAlgn="base">
        <a:spcBef>
          <a:spcPct val="0"/>
        </a:spcBef>
        <a:spcAft>
          <a:spcPct val="0"/>
        </a:spcAft>
        <a:defRPr sz="4800">
          <a:solidFill>
            <a:schemeClr val="tx1"/>
          </a:solidFill>
          <a:latin typeface="Calibri" charset="0"/>
          <a:ea typeface="ヒラギノ角ゴ Pro W3" charset="0"/>
          <a:cs typeface="ヒラギノ角ゴ Pro W3" charset="0"/>
        </a:defRPr>
      </a:lvl9pPr>
    </p:titleStyle>
    <p:bodyStyle>
      <a:lvl1pPr marL="373063" indent="-373063" algn="l" rtl="0" eaLnBrk="0" fontAlgn="base" hangingPunct="0">
        <a:spcBef>
          <a:spcPct val="20000"/>
        </a:spcBef>
        <a:spcAft>
          <a:spcPct val="0"/>
        </a:spcAft>
        <a:buFont typeface="Arial" panose="020B0604020202020204" pitchFamily="34" charset="0"/>
        <a:buChar char="•"/>
        <a:defRPr sz="3500" kern="1200">
          <a:solidFill>
            <a:schemeClr val="tx1"/>
          </a:solidFill>
          <a:latin typeface="+mn-lt"/>
          <a:ea typeface="ヒラギノ角ゴ Pro W3" charset="0"/>
          <a:cs typeface="ヒラギノ角ゴ Pro W3" charset="0"/>
        </a:defRPr>
      </a:lvl1pPr>
      <a:lvl2pPr marL="808038" indent="-309563"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ヒラギノ角ゴ Pro W3" charset="0"/>
          <a:cs typeface="ヒラギノ角ゴ Pro W3"/>
        </a:defRPr>
      </a:lvl2pPr>
      <a:lvl3pPr marL="1243013" indent="-24765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ヒラギノ角ゴ Pro W3" charset="0"/>
          <a:cs typeface="ヒラギノ角ゴ Pro W3"/>
        </a:defRPr>
      </a:lvl3pPr>
      <a:lvl4pPr marL="1741488"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ヒラギノ角ゴ Pro W3" charset="0"/>
          <a:cs typeface="ヒラギノ角ゴ Pro W3"/>
        </a:defRPr>
      </a:lvl4pPr>
      <a:lvl5pPr marL="2238375" indent="-247650"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ヒラギノ角ゴ Pro W3" charset="0"/>
          <a:cs typeface="ヒラギノ角ゴ Pro W3"/>
        </a:defRPr>
      </a:lvl5pPr>
      <a:lvl6pPr marL="2737645"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35399"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33152"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30906" indent="-248877" algn="l" defTabSz="995507"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995507" rtl="0" eaLnBrk="1" latinLnBrk="0" hangingPunct="1">
        <a:defRPr sz="2000" kern="1200">
          <a:solidFill>
            <a:schemeClr val="tx1"/>
          </a:solidFill>
          <a:latin typeface="+mn-lt"/>
          <a:ea typeface="+mn-ea"/>
          <a:cs typeface="+mn-cs"/>
        </a:defRPr>
      </a:lvl1pPr>
      <a:lvl2pPr marL="497754" algn="l" defTabSz="995507" rtl="0" eaLnBrk="1" latinLnBrk="0" hangingPunct="1">
        <a:defRPr sz="2000" kern="1200">
          <a:solidFill>
            <a:schemeClr val="tx1"/>
          </a:solidFill>
          <a:latin typeface="+mn-lt"/>
          <a:ea typeface="+mn-ea"/>
          <a:cs typeface="+mn-cs"/>
        </a:defRPr>
      </a:lvl2pPr>
      <a:lvl3pPr marL="995507" algn="l" defTabSz="995507" rtl="0" eaLnBrk="1" latinLnBrk="0" hangingPunct="1">
        <a:defRPr sz="2000" kern="1200">
          <a:solidFill>
            <a:schemeClr val="tx1"/>
          </a:solidFill>
          <a:latin typeface="+mn-lt"/>
          <a:ea typeface="+mn-ea"/>
          <a:cs typeface="+mn-cs"/>
        </a:defRPr>
      </a:lvl3pPr>
      <a:lvl4pPr marL="1493261" algn="l" defTabSz="995507" rtl="0" eaLnBrk="1" latinLnBrk="0" hangingPunct="1">
        <a:defRPr sz="2000" kern="1200">
          <a:solidFill>
            <a:schemeClr val="tx1"/>
          </a:solidFill>
          <a:latin typeface="+mn-lt"/>
          <a:ea typeface="+mn-ea"/>
          <a:cs typeface="+mn-cs"/>
        </a:defRPr>
      </a:lvl4pPr>
      <a:lvl5pPr marL="1991015" algn="l" defTabSz="995507" rtl="0" eaLnBrk="1" latinLnBrk="0" hangingPunct="1">
        <a:defRPr sz="2000" kern="1200">
          <a:solidFill>
            <a:schemeClr val="tx1"/>
          </a:solidFill>
          <a:latin typeface="+mn-lt"/>
          <a:ea typeface="+mn-ea"/>
          <a:cs typeface="+mn-cs"/>
        </a:defRPr>
      </a:lvl5pPr>
      <a:lvl6pPr marL="2488768" algn="l" defTabSz="995507" rtl="0" eaLnBrk="1" latinLnBrk="0" hangingPunct="1">
        <a:defRPr sz="2000" kern="1200">
          <a:solidFill>
            <a:schemeClr val="tx1"/>
          </a:solidFill>
          <a:latin typeface="+mn-lt"/>
          <a:ea typeface="+mn-ea"/>
          <a:cs typeface="+mn-cs"/>
        </a:defRPr>
      </a:lvl6pPr>
      <a:lvl7pPr marL="2986522" algn="l" defTabSz="995507" rtl="0" eaLnBrk="1" latinLnBrk="0" hangingPunct="1">
        <a:defRPr sz="2000" kern="1200">
          <a:solidFill>
            <a:schemeClr val="tx1"/>
          </a:solidFill>
          <a:latin typeface="+mn-lt"/>
          <a:ea typeface="+mn-ea"/>
          <a:cs typeface="+mn-cs"/>
        </a:defRPr>
      </a:lvl7pPr>
      <a:lvl8pPr marL="3484275" algn="l" defTabSz="995507" rtl="0" eaLnBrk="1" latinLnBrk="0" hangingPunct="1">
        <a:defRPr sz="2000" kern="1200">
          <a:solidFill>
            <a:schemeClr val="tx1"/>
          </a:solidFill>
          <a:latin typeface="+mn-lt"/>
          <a:ea typeface="+mn-ea"/>
          <a:cs typeface="+mn-cs"/>
        </a:defRPr>
      </a:lvl8pPr>
      <a:lvl9pPr marL="3982029" algn="l" defTabSz="99550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President@eucrof.eu" TargetMode="External"/><Relationship Id="rId4" Type="http://schemas.openxmlformats.org/officeDocument/2006/relationships/hyperlink" Target="mailto:martine.dehlingerkremer@iconplc.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ropbox\Onirys\Eucrof - Supports 01\Logo\eucrof-v1.2.png">
            <a:extLst>
              <a:ext uri="{FF2B5EF4-FFF2-40B4-BE49-F238E27FC236}">
                <a16:creationId xmlns:a16="http://schemas.microsoft.com/office/drawing/2014/main" id="{BCF1105B-8837-497F-9B31-E587DA36E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1390650"/>
            <a:ext cx="2878137"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ZoneTexte 5">
            <a:extLst>
              <a:ext uri="{FF2B5EF4-FFF2-40B4-BE49-F238E27FC236}">
                <a16:creationId xmlns:a16="http://schemas.microsoft.com/office/drawing/2014/main" id="{BBD1B6A0-27C4-4553-824D-4F2B1C87A895}"/>
              </a:ext>
            </a:extLst>
          </p:cNvPr>
          <p:cNvSpPr txBox="1"/>
          <p:nvPr/>
        </p:nvSpPr>
        <p:spPr>
          <a:xfrm>
            <a:off x="5345113" y="2659063"/>
            <a:ext cx="5343525" cy="646112"/>
          </a:xfrm>
          <a:prstGeom prst="rect">
            <a:avLst/>
          </a:prstGeom>
          <a:noFill/>
        </p:spPr>
        <p:txBody>
          <a:bodyPr lIns="99551" tIns="49775" rIns="99551" bIns="49775">
            <a:spAutoFit/>
          </a:bodyPr>
          <a:lstStyle/>
          <a:p>
            <a:pPr algn="ctr" eaLnBrk="1" fontAlgn="auto" hangingPunct="1">
              <a:spcBef>
                <a:spcPts val="0"/>
              </a:spcBef>
              <a:spcAft>
                <a:spcPts val="0"/>
              </a:spcAft>
              <a:defRPr/>
            </a:pPr>
            <a:r>
              <a:rPr lang="it-IT" sz="1700" b="1" dirty="0">
                <a:solidFill>
                  <a:schemeClr val="tx1">
                    <a:lumMod val="65000"/>
                    <a:lumOff val="35000"/>
                  </a:schemeClr>
                </a:solidFill>
                <a:latin typeface="+mn-lt"/>
                <a:ea typeface="+mn-ea"/>
                <a:cs typeface="+mn-cs"/>
              </a:rPr>
              <a:t>The European CRO Federation, </a:t>
            </a:r>
          </a:p>
          <a:p>
            <a:pPr algn="ctr" eaLnBrk="1" fontAlgn="auto" hangingPunct="1">
              <a:spcBef>
                <a:spcPts val="0"/>
              </a:spcBef>
              <a:spcAft>
                <a:spcPts val="0"/>
              </a:spcAft>
              <a:defRPr/>
            </a:pPr>
            <a:r>
              <a:rPr lang="it-IT" sz="1700" b="1" dirty="0">
                <a:solidFill>
                  <a:schemeClr val="tx1">
                    <a:lumMod val="65000"/>
                    <a:lumOff val="35000"/>
                  </a:schemeClr>
                </a:solidFill>
                <a:latin typeface="+mn-lt"/>
                <a:ea typeface="+mn-ea"/>
                <a:cs typeface="+mn-cs"/>
              </a:rPr>
              <a:t>one voice towards clinical research </a:t>
            </a:r>
            <a:endParaRPr lang="fr-BE" sz="1700" dirty="0">
              <a:solidFill>
                <a:schemeClr val="tx1">
                  <a:lumMod val="65000"/>
                  <a:lumOff val="35000"/>
                </a:schemeClr>
              </a:solidFill>
              <a:latin typeface="+mn-lt"/>
              <a:ea typeface="+mn-ea"/>
              <a:cs typeface="+mn-cs"/>
            </a:endParaRPr>
          </a:p>
        </p:txBody>
      </p:sp>
      <p:pic>
        <p:nvPicPr>
          <p:cNvPr id="3078" name="Picture 2" descr="C:\Dropbox\Onirys\Eucrof - Supports 01\Logo\eucrof-v1.2.png">
            <a:extLst>
              <a:ext uri="{FF2B5EF4-FFF2-40B4-BE49-F238E27FC236}">
                <a16:creationId xmlns:a16="http://schemas.microsoft.com/office/drawing/2014/main" id="{5B48AEDA-A446-4A0F-AF8C-0FE7A347D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3325813"/>
            <a:ext cx="1400175"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a:extLst>
              <a:ext uri="{FF2B5EF4-FFF2-40B4-BE49-F238E27FC236}">
                <a16:creationId xmlns:a16="http://schemas.microsoft.com/office/drawing/2014/main" id="{55E7CBC0-FD59-4D57-84C1-5460D7FDEEA4}"/>
              </a:ext>
            </a:extLst>
          </p:cNvPr>
          <p:cNvSpPr/>
          <p:nvPr/>
        </p:nvSpPr>
        <p:spPr>
          <a:xfrm>
            <a:off x="0" y="3960813"/>
            <a:ext cx="5345113" cy="1146962"/>
          </a:xfrm>
          <a:prstGeom prst="rect">
            <a:avLst/>
          </a:prstGeom>
        </p:spPr>
        <p:txBody>
          <a:bodyPr lIns="99551" tIns="49775" rIns="99551" bIns="49775">
            <a:spAutoFit/>
          </a:bodyPr>
          <a:lstStyle/>
          <a:p>
            <a:pPr algn="ctr" eaLnBrk="1" fontAlgn="auto" hangingPunct="1">
              <a:spcBef>
                <a:spcPts val="0"/>
              </a:spcBef>
              <a:spcAft>
                <a:spcPts val="0"/>
              </a:spcAft>
              <a:defRPr/>
            </a:pPr>
            <a:r>
              <a:rPr lang="it-IT" sz="1600" dirty="0">
                <a:solidFill>
                  <a:srgbClr val="002060"/>
                </a:solidFill>
                <a:latin typeface="+mn-lt"/>
                <a:ea typeface="+mn-ea"/>
                <a:cs typeface="+mn-cs"/>
              </a:rPr>
              <a:t>Paediatric Working Group</a:t>
            </a:r>
          </a:p>
          <a:p>
            <a:pPr algn="ctr" eaLnBrk="1" fontAlgn="auto" hangingPunct="1">
              <a:spcBef>
                <a:spcPts val="0"/>
              </a:spcBef>
              <a:spcAft>
                <a:spcPts val="0"/>
              </a:spcAft>
              <a:defRPr/>
            </a:pPr>
            <a:r>
              <a:rPr lang="it-IT" sz="1100" dirty="0">
                <a:solidFill>
                  <a:schemeClr val="tx1">
                    <a:lumMod val="75000"/>
                    <a:lumOff val="25000"/>
                  </a:schemeClr>
                </a:solidFill>
                <a:latin typeface="+mn-lt"/>
                <a:ea typeface="+mn-ea"/>
                <a:cs typeface="+mn-cs"/>
              </a:rPr>
              <a:t>Chair: Dr. Martine Dehlinger-Kremer</a:t>
            </a:r>
          </a:p>
          <a:p>
            <a:pPr algn="ctr" eaLnBrk="1" fontAlgn="auto" hangingPunct="1">
              <a:spcBef>
                <a:spcPts val="0"/>
              </a:spcBef>
              <a:spcAft>
                <a:spcPts val="0"/>
              </a:spcAft>
              <a:defRPr/>
            </a:pPr>
            <a:r>
              <a:rPr lang="en-US" sz="1100" u="sng" dirty="0">
                <a:solidFill>
                  <a:srgbClr val="000000"/>
                </a:solidFill>
                <a:effectLst/>
                <a:latin typeface="Arial" panose="020B0604020202020204" pitchFamily="34" charset="0"/>
                <a:ea typeface="Times New Roman" panose="02020603050405020304" pitchFamily="18" charset="0"/>
                <a:hlinkClick r:id="rId4"/>
              </a:rPr>
              <a:t>martine.dehlingerkremer@iconplc.com</a:t>
            </a:r>
            <a:endParaRPr lang="en-US" sz="1100" u="sng" dirty="0">
              <a:solidFill>
                <a:srgbClr val="000000"/>
              </a:solidFill>
              <a:effectLst/>
              <a:latin typeface="Arial" panose="020B0604020202020204" pitchFamily="34" charset="0"/>
              <a:ea typeface="Times New Roman" panose="02020603050405020304" pitchFamily="18" charset="0"/>
            </a:endParaRPr>
          </a:p>
          <a:p>
            <a:pPr algn="ctr" eaLnBrk="1" fontAlgn="auto" hangingPunct="1">
              <a:spcBef>
                <a:spcPts val="0"/>
              </a:spcBef>
              <a:spcAft>
                <a:spcPts val="0"/>
              </a:spcAft>
              <a:defRPr/>
            </a:pPr>
            <a:r>
              <a:rPr lang="en-US" sz="1100" u="sng" dirty="0">
                <a:solidFill>
                  <a:srgbClr val="000000"/>
                </a:solidFill>
                <a:latin typeface="Arial" panose="020B0604020202020204" pitchFamily="34" charset="0"/>
                <a:ea typeface="+mn-ea"/>
                <a:cs typeface="+mn-cs"/>
                <a:hlinkClick r:id="rId5"/>
              </a:rPr>
              <a:t>President@eucrof.eu</a:t>
            </a:r>
            <a:endParaRPr lang="en-US" sz="1100" u="sng" dirty="0">
              <a:solidFill>
                <a:srgbClr val="000000"/>
              </a:solidFill>
              <a:latin typeface="Arial" panose="020B0604020202020204" pitchFamily="34" charset="0"/>
              <a:ea typeface="+mn-ea"/>
              <a:cs typeface="+mn-cs"/>
            </a:endParaRPr>
          </a:p>
          <a:p>
            <a:pPr algn="ctr" eaLnBrk="1" fontAlgn="auto" hangingPunct="1">
              <a:spcBef>
                <a:spcPts val="0"/>
              </a:spcBef>
              <a:spcAft>
                <a:spcPts val="0"/>
              </a:spcAft>
              <a:defRPr/>
            </a:pPr>
            <a:endParaRPr lang="it-IT" sz="800" dirty="0">
              <a:solidFill>
                <a:schemeClr val="tx1">
                  <a:lumMod val="75000"/>
                  <a:lumOff val="25000"/>
                </a:schemeClr>
              </a:solidFill>
              <a:latin typeface="+mn-lt"/>
              <a:ea typeface="+mn-ea"/>
              <a:cs typeface="+mn-cs"/>
            </a:endParaRPr>
          </a:p>
          <a:p>
            <a:pPr algn="ctr" eaLnBrk="1" fontAlgn="auto" hangingPunct="1">
              <a:spcBef>
                <a:spcPts val="0"/>
              </a:spcBef>
              <a:spcAft>
                <a:spcPts val="0"/>
              </a:spcAft>
              <a:defRPr/>
            </a:pPr>
            <a:endParaRPr lang="it-IT" sz="1100" dirty="0">
              <a:solidFill>
                <a:schemeClr val="tx1">
                  <a:lumMod val="75000"/>
                  <a:lumOff val="25000"/>
                </a:schemeClr>
              </a:solidFill>
              <a:latin typeface="+mn-lt"/>
              <a:ea typeface="+mn-ea"/>
              <a:cs typeface="+mn-cs"/>
            </a:endParaRPr>
          </a:p>
        </p:txBody>
      </p:sp>
      <p:pic>
        <p:nvPicPr>
          <p:cNvPr id="3080" name="Image 1" descr="qrcode-web-eucrof.png">
            <a:extLst>
              <a:ext uri="{FF2B5EF4-FFF2-40B4-BE49-F238E27FC236}">
                <a16:creationId xmlns:a16="http://schemas.microsoft.com/office/drawing/2014/main" id="{3CEB8EA8-2722-4530-AACE-340FA12CAA4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5476875"/>
            <a:ext cx="931863"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ZoneTexte 5">
            <a:extLst>
              <a:ext uri="{FF2B5EF4-FFF2-40B4-BE49-F238E27FC236}">
                <a16:creationId xmlns:a16="http://schemas.microsoft.com/office/drawing/2014/main" id="{B699EB51-92EC-4032-AE25-DEB2462B5CD5}"/>
              </a:ext>
            </a:extLst>
          </p:cNvPr>
          <p:cNvSpPr txBox="1"/>
          <p:nvPr/>
        </p:nvSpPr>
        <p:spPr>
          <a:xfrm>
            <a:off x="6208713" y="744538"/>
            <a:ext cx="3887787" cy="469900"/>
          </a:xfrm>
          <a:prstGeom prst="rect">
            <a:avLst/>
          </a:prstGeom>
          <a:noFill/>
        </p:spPr>
        <p:txBody>
          <a:bodyPr lIns="99551" tIns="49775" rIns="99551" bIns="49775">
            <a:spAutoFit/>
          </a:bodyPr>
          <a:lstStyle/>
          <a:p>
            <a:pPr algn="ctr" eaLnBrk="1" fontAlgn="auto" hangingPunct="1">
              <a:spcBef>
                <a:spcPts val="0"/>
              </a:spcBef>
              <a:spcAft>
                <a:spcPts val="0"/>
              </a:spcAft>
              <a:defRPr/>
            </a:pPr>
            <a:r>
              <a:rPr lang="fr-BE" sz="2400" b="1" dirty="0" err="1">
                <a:solidFill>
                  <a:srgbClr val="002060"/>
                </a:solidFill>
                <a:effectLst>
                  <a:outerShdw blurRad="38100" dist="38100" dir="2700000" algn="tl">
                    <a:srgbClr val="000000">
                      <a:alpha val="43137"/>
                    </a:srgbClr>
                  </a:outerShdw>
                </a:effectLst>
                <a:latin typeface="+mn-lt"/>
                <a:ea typeface="+mn-ea"/>
                <a:cs typeface="+mn-cs"/>
              </a:rPr>
              <a:t>Paediatric</a:t>
            </a:r>
            <a:r>
              <a:rPr lang="fr-BE" sz="2400" b="1" dirty="0">
                <a:solidFill>
                  <a:srgbClr val="002060"/>
                </a:solidFill>
                <a:effectLst>
                  <a:outerShdw blurRad="38100" dist="38100" dir="2700000" algn="tl">
                    <a:srgbClr val="000000">
                      <a:alpha val="43137"/>
                    </a:srgbClr>
                  </a:outerShdw>
                </a:effectLst>
                <a:latin typeface="+mn-lt"/>
                <a:ea typeface="+mn-ea"/>
                <a:cs typeface="+mn-cs"/>
              </a:rPr>
              <a:t> </a:t>
            </a:r>
            <a:r>
              <a:rPr lang="fr-BE" sz="2400" b="1" dirty="0" err="1">
                <a:solidFill>
                  <a:srgbClr val="002060"/>
                </a:solidFill>
                <a:effectLst>
                  <a:outerShdw blurRad="38100" dist="38100" dir="2700000" algn="tl">
                    <a:srgbClr val="000000">
                      <a:alpha val="43137"/>
                    </a:srgbClr>
                  </a:outerShdw>
                </a:effectLst>
                <a:latin typeface="+mn-lt"/>
                <a:ea typeface="+mn-ea"/>
                <a:cs typeface="+mn-cs"/>
              </a:rPr>
              <a:t>Working</a:t>
            </a:r>
            <a:r>
              <a:rPr lang="fr-BE" sz="2400" b="1" dirty="0">
                <a:solidFill>
                  <a:srgbClr val="002060"/>
                </a:solidFill>
                <a:effectLst>
                  <a:outerShdw blurRad="38100" dist="38100" dir="2700000" algn="tl">
                    <a:srgbClr val="000000">
                      <a:alpha val="43137"/>
                    </a:srgbClr>
                  </a:outerShdw>
                </a:effectLst>
                <a:latin typeface="+mn-lt"/>
                <a:ea typeface="+mn-ea"/>
                <a:cs typeface="+mn-cs"/>
              </a:rPr>
              <a:t> Group</a:t>
            </a:r>
          </a:p>
        </p:txBody>
      </p:sp>
      <p:pic>
        <p:nvPicPr>
          <p:cNvPr id="3082" name="Picture 15" descr="http://www.fhbc.net/web/wp-content/uploads/2013/02/dev-bg-home-2.jpg">
            <a:extLst>
              <a:ext uri="{FF2B5EF4-FFF2-40B4-BE49-F238E27FC236}">
                <a16:creationId xmlns:a16="http://schemas.microsoft.com/office/drawing/2014/main" id="{CBE67B3E-8C8B-42C4-857A-FB92A11E8D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75" y="4003675"/>
            <a:ext cx="3702050" cy="208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BD440183-BC31-4516-AEFF-BE85CC868746}"/>
              </a:ext>
            </a:extLst>
          </p:cNvPr>
          <p:cNvSpPr>
            <a:spLocks noChangeArrowheads="1"/>
          </p:cNvSpPr>
          <p:nvPr/>
        </p:nvSpPr>
        <p:spPr bwMode="auto">
          <a:xfrm>
            <a:off x="569913" y="577850"/>
            <a:ext cx="4213225" cy="128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551" tIns="49775" rIns="99551" bIns="49775">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algn="just"/>
            <a:r>
              <a:rPr lang="en-US" sz="1100" b="1" dirty="0">
                <a:solidFill>
                  <a:srgbClr val="002060"/>
                </a:solidFill>
                <a:latin typeface="+mn-lt"/>
              </a:rPr>
              <a:t>The mission of the EUCROF Paediatric Working Group is to advance paediatric research by undertaking targeted projects in collaboration with key stakeholders, including regulatory authorities, the pharmaceutical and biopharmaceutical industries, academia, paediatric sites and networks, patients, and patient advocacy groups. Additionally, the working group strives to enhance knowledge and expertise in paediatric clinical research.</a:t>
            </a:r>
            <a:endParaRPr lang="en-GB" sz="1100" b="1" dirty="0">
              <a:solidFill>
                <a:srgbClr val="002060"/>
              </a:solidFill>
              <a:latin typeface="+mn-lt"/>
            </a:endParaRPr>
          </a:p>
        </p:txBody>
      </p:sp>
      <p:sp>
        <p:nvSpPr>
          <p:cNvPr id="4099" name="ZoneTexte 5">
            <a:extLst>
              <a:ext uri="{FF2B5EF4-FFF2-40B4-BE49-F238E27FC236}">
                <a16:creationId xmlns:a16="http://schemas.microsoft.com/office/drawing/2014/main" id="{59305E65-BD8D-41CB-B391-13FA7724F243}"/>
              </a:ext>
            </a:extLst>
          </p:cNvPr>
          <p:cNvSpPr txBox="1">
            <a:spLocks noChangeArrowheads="1"/>
          </p:cNvSpPr>
          <p:nvPr/>
        </p:nvSpPr>
        <p:spPr bwMode="auto">
          <a:xfrm>
            <a:off x="1778000" y="2068513"/>
            <a:ext cx="13208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551" tIns="49775" rIns="99551" bIns="49775">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eaLnBrk="1" hangingPunct="1"/>
            <a:r>
              <a:rPr lang="fr-FR" altLang="es-ES" sz="1500" b="1">
                <a:solidFill>
                  <a:srgbClr val="F39200"/>
                </a:solidFill>
              </a:rPr>
              <a:t>Highlights</a:t>
            </a:r>
            <a:endParaRPr lang="fr-BE" altLang="es-ES" sz="1500" b="1">
              <a:solidFill>
                <a:srgbClr val="F39200"/>
              </a:solidFill>
            </a:endParaRPr>
          </a:p>
        </p:txBody>
      </p:sp>
      <p:sp>
        <p:nvSpPr>
          <p:cNvPr id="10" name="Rectangle 9">
            <a:extLst>
              <a:ext uri="{FF2B5EF4-FFF2-40B4-BE49-F238E27FC236}">
                <a16:creationId xmlns:a16="http://schemas.microsoft.com/office/drawing/2014/main" id="{EEEE1C1E-4B00-4D2D-ABC1-6FE97710234B}"/>
              </a:ext>
            </a:extLst>
          </p:cNvPr>
          <p:cNvSpPr/>
          <p:nvPr/>
        </p:nvSpPr>
        <p:spPr>
          <a:xfrm>
            <a:off x="363538" y="2319338"/>
            <a:ext cx="4486275" cy="1793293"/>
          </a:xfrm>
          <a:prstGeom prst="rect">
            <a:avLst/>
          </a:prstGeom>
        </p:spPr>
        <p:txBody>
          <a:bodyPr lIns="99551" tIns="49775" rIns="99551" bIns="49775">
            <a:spAutoFit/>
          </a:bodyPr>
          <a:lstStyle/>
          <a:p>
            <a:pPr marL="186658" indent="-186658" algn="just" eaLnBrk="1" fontAlgn="auto" hangingPunct="1">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ea typeface="ヒラギノ角ゴ Pro W3" pitchFamily="126" charset="-128"/>
                <a:cs typeface="+mn-cs"/>
              </a:rPr>
              <a:t>Established on </a:t>
            </a:r>
            <a:r>
              <a:rPr lang="en-GB" altLang="es-ES" sz="1100" dirty="0">
                <a:solidFill>
                  <a:schemeClr val="tx1">
                    <a:lumMod val="65000"/>
                    <a:lumOff val="35000"/>
                  </a:schemeClr>
                </a:solidFill>
                <a:ea typeface="ヒラギノ角ゴ Pro W3" pitchFamily="126" charset="-128"/>
                <a:cs typeface="+mn-cs"/>
              </a:rPr>
              <a:t>18th December 2007</a:t>
            </a:r>
          </a:p>
          <a:p>
            <a:pPr marL="186658" indent="-186658" algn="just" eaLnBrk="1" fontAlgn="auto" hangingPunct="1">
              <a:spcBef>
                <a:spcPts val="0"/>
              </a:spcBef>
              <a:spcAft>
                <a:spcPts val="0"/>
              </a:spcAft>
              <a:buClr>
                <a:srgbClr val="F39200"/>
              </a:buClr>
              <a:buSzPct val="120000"/>
              <a:buFont typeface="Calibri" pitchFamily="34" charset="0"/>
              <a:buChar char="●"/>
              <a:defRPr/>
            </a:pPr>
            <a:r>
              <a:rPr lang="en-GB" sz="1100" dirty="0">
                <a:solidFill>
                  <a:schemeClr val="tx1">
                    <a:lumMod val="65000"/>
                    <a:lumOff val="35000"/>
                  </a:schemeClr>
                </a:solidFill>
                <a:latin typeface="+mn-lt"/>
                <a:ea typeface="+mn-ea"/>
                <a:cs typeface="+mn-cs"/>
              </a:rPr>
              <a:t>Comprises </a:t>
            </a:r>
            <a:r>
              <a:rPr lang="en-GB" sz="1100" dirty="0">
                <a:solidFill>
                  <a:schemeClr val="tx1">
                    <a:lumMod val="65000"/>
                    <a:lumOff val="35000"/>
                  </a:schemeClr>
                </a:solidFill>
                <a:ea typeface="ヒラギノ角ゴ Pro W3" pitchFamily="126" charset="-128"/>
                <a:cs typeface="+mn-cs"/>
              </a:rPr>
              <a:t>11 </a:t>
            </a:r>
            <a:r>
              <a:rPr lang="en-GB" sz="1100" dirty="0">
                <a:solidFill>
                  <a:schemeClr val="tx1">
                    <a:lumMod val="65000"/>
                    <a:lumOff val="35000"/>
                  </a:schemeClr>
                </a:solidFill>
                <a:latin typeface="+mn-lt"/>
                <a:ea typeface="+mn-ea"/>
                <a:cs typeface="+mn-cs"/>
              </a:rPr>
              <a:t>members from  different  countries</a:t>
            </a:r>
          </a:p>
          <a:p>
            <a:pPr marL="186658" marR="0" lvl="0" indent="-186658" algn="just" defTabSz="914400" eaLnBrk="1" fontAlgn="auto" latinLnBrk="0" hangingPunct="1">
              <a:lnSpc>
                <a:spcPct val="100000"/>
              </a:lnSpc>
              <a:spcBef>
                <a:spcPts val="0"/>
              </a:spcBef>
              <a:spcAft>
                <a:spcPts val="0"/>
              </a:spcAft>
              <a:buClr>
                <a:srgbClr val="F39200"/>
              </a:buClr>
              <a:buSzPct val="120000"/>
              <a:buFont typeface="Calibri" pitchFamily="34" charset="0"/>
              <a:buChar char="●"/>
              <a:tabLst/>
              <a:defRPr/>
            </a:pPr>
            <a:r>
              <a:rPr lang="en-GB" altLang="en-US" sz="1100" dirty="0">
                <a:solidFill>
                  <a:schemeClr val="tx1">
                    <a:lumMod val="65000"/>
                    <a:lumOff val="35000"/>
                  </a:schemeClr>
                </a:solidFill>
                <a:ea typeface="ヒラギノ角ゴ Pro W3" pitchFamily="126" charset="-128"/>
                <a:cs typeface="+mn-cs"/>
              </a:rPr>
              <a:t>Advocates for and supports Clinical Research in Paediatrics within the healthcare-related industry.</a:t>
            </a:r>
          </a:p>
          <a:p>
            <a:pPr marL="186658" marR="0" lvl="0" indent="-186658" algn="just" defTabSz="914400" eaLnBrk="1" fontAlgn="auto" latinLnBrk="0" hangingPunct="1">
              <a:lnSpc>
                <a:spcPct val="100000"/>
              </a:lnSpc>
              <a:spcBef>
                <a:spcPts val="0"/>
              </a:spcBef>
              <a:spcAft>
                <a:spcPts val="0"/>
              </a:spcAft>
              <a:buClr>
                <a:srgbClr val="F39200"/>
              </a:buClr>
              <a:buSzPct val="120000"/>
              <a:buFont typeface="Calibri" pitchFamily="34" charset="0"/>
              <a:buChar char="●"/>
              <a:tabLst/>
              <a:defRPr/>
            </a:pPr>
            <a:r>
              <a:rPr lang="en-GB" altLang="en-US" sz="1100" dirty="0">
                <a:solidFill>
                  <a:schemeClr val="tx1">
                    <a:lumMod val="65000"/>
                    <a:lumOff val="35000"/>
                  </a:schemeClr>
                </a:solidFill>
                <a:ea typeface="ヒラギノ角ゴ Pro W3" pitchFamily="126" charset="-128"/>
                <a:cs typeface="+mn-cs"/>
              </a:rPr>
              <a:t>Recognized by the European Medicines Agency (EMA), National Regulatory Authorities, the European Commission, and other stakeholders as the representative body for CROs in Europe.</a:t>
            </a:r>
          </a:p>
          <a:p>
            <a:pPr marL="186658" marR="0" lvl="0" indent="-186658" algn="just" defTabSz="914400" eaLnBrk="1" fontAlgn="auto" latinLnBrk="0" hangingPunct="1">
              <a:lnSpc>
                <a:spcPct val="100000"/>
              </a:lnSpc>
              <a:spcBef>
                <a:spcPts val="0"/>
              </a:spcBef>
              <a:spcAft>
                <a:spcPts val="0"/>
              </a:spcAft>
              <a:buClr>
                <a:srgbClr val="F39200"/>
              </a:buClr>
              <a:buSzPct val="120000"/>
              <a:buFont typeface="Calibri" pitchFamily="34" charset="0"/>
              <a:buChar char="●"/>
              <a:tabLst/>
              <a:defRPr/>
            </a:pPr>
            <a:r>
              <a:rPr lang="en-GB" altLang="en-US" sz="1100" dirty="0">
                <a:solidFill>
                  <a:schemeClr val="tx1">
                    <a:lumMod val="65000"/>
                    <a:lumOff val="35000"/>
                  </a:schemeClr>
                </a:solidFill>
                <a:ea typeface="ヒラギノ角ゴ Pro W3" pitchFamily="126" charset="-128"/>
                <a:cs typeface="+mn-cs"/>
              </a:rPr>
              <a:t>Engaged in ongoing discussions to enhance Paediatric regulations and guidelines.</a:t>
            </a:r>
          </a:p>
          <a:p>
            <a:pPr marL="186658" marR="0" lvl="0" indent="-186658" algn="just" defTabSz="914400" eaLnBrk="1" fontAlgn="auto" latinLnBrk="0" hangingPunct="1">
              <a:lnSpc>
                <a:spcPct val="100000"/>
              </a:lnSpc>
              <a:spcBef>
                <a:spcPts val="0"/>
              </a:spcBef>
              <a:spcAft>
                <a:spcPts val="0"/>
              </a:spcAft>
              <a:buClr>
                <a:srgbClr val="F39200"/>
              </a:buClr>
              <a:buSzPct val="120000"/>
              <a:buFont typeface="Calibri" pitchFamily="34" charset="0"/>
              <a:buChar char="●"/>
              <a:tabLst/>
              <a:defRPr/>
            </a:pPr>
            <a:r>
              <a:rPr lang="en-GB" altLang="en-US" sz="1100" dirty="0">
                <a:solidFill>
                  <a:schemeClr val="tx1">
                    <a:lumMod val="65000"/>
                    <a:lumOff val="35000"/>
                  </a:schemeClr>
                </a:solidFill>
                <a:ea typeface="ヒラギノ角ゴ Pro W3" pitchFamily="126" charset="-128"/>
                <a:cs typeface="+mn-cs"/>
              </a:rPr>
              <a:t>Serves as an observer member of the Enpr-EMA coordination group. </a:t>
            </a:r>
          </a:p>
        </p:txBody>
      </p:sp>
      <p:sp>
        <p:nvSpPr>
          <p:cNvPr id="11" name="Rectangle 10">
            <a:extLst>
              <a:ext uri="{FF2B5EF4-FFF2-40B4-BE49-F238E27FC236}">
                <a16:creationId xmlns:a16="http://schemas.microsoft.com/office/drawing/2014/main" id="{6694501E-E1DF-478B-AA4C-08225EBB52EE}"/>
              </a:ext>
            </a:extLst>
          </p:cNvPr>
          <p:cNvSpPr/>
          <p:nvPr/>
        </p:nvSpPr>
        <p:spPr>
          <a:xfrm flipH="1">
            <a:off x="404813" y="5689600"/>
            <a:ext cx="4408487" cy="269875"/>
          </a:xfrm>
          <a:prstGeom prst="rect">
            <a:avLst/>
          </a:prstGeom>
        </p:spPr>
        <p:txBody>
          <a:bodyPr lIns="99551" tIns="49775" rIns="99551" bIns="49775">
            <a:spAutoFit/>
          </a:bodyPr>
          <a:lstStyle/>
          <a:p>
            <a:pPr marL="186658" indent="-186658" algn="just" eaLnBrk="1" fontAlgn="auto" hangingPunct="1">
              <a:spcBef>
                <a:spcPts val="0"/>
              </a:spcBef>
              <a:spcAft>
                <a:spcPts val="0"/>
              </a:spcAft>
              <a:buClr>
                <a:srgbClr val="F39200"/>
              </a:buClr>
              <a:buSzPct val="120000"/>
              <a:buFont typeface="Calibri" pitchFamily="34" charset="0"/>
              <a:buChar char="●"/>
              <a:defRPr/>
            </a:pPr>
            <a:endParaRPr lang="fr-BE" sz="1100" dirty="0">
              <a:solidFill>
                <a:schemeClr val="tx1">
                  <a:lumMod val="65000"/>
                  <a:lumOff val="35000"/>
                </a:schemeClr>
              </a:solidFill>
              <a:latin typeface="+mn-lt"/>
              <a:ea typeface="+mn-ea"/>
              <a:cs typeface="+mn-cs"/>
            </a:endParaRPr>
          </a:p>
        </p:txBody>
      </p:sp>
      <p:sp>
        <p:nvSpPr>
          <p:cNvPr id="4102" name="ZoneTexte 16">
            <a:extLst>
              <a:ext uri="{FF2B5EF4-FFF2-40B4-BE49-F238E27FC236}">
                <a16:creationId xmlns:a16="http://schemas.microsoft.com/office/drawing/2014/main" id="{0EC19F94-7437-4780-818F-AC66A876C7F7}"/>
              </a:ext>
            </a:extLst>
          </p:cNvPr>
          <p:cNvSpPr txBox="1">
            <a:spLocks noChangeArrowheads="1"/>
          </p:cNvSpPr>
          <p:nvPr/>
        </p:nvSpPr>
        <p:spPr bwMode="auto">
          <a:xfrm>
            <a:off x="1919386" y="4014392"/>
            <a:ext cx="1030287" cy="33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9551" tIns="49775" rIns="99551" bIns="49775">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algn="ctr" eaLnBrk="1" hangingPunct="1"/>
            <a:r>
              <a:rPr lang="en-US" altLang="es-ES" sz="1500" b="1" dirty="0">
                <a:solidFill>
                  <a:srgbClr val="F39200"/>
                </a:solidFill>
              </a:rPr>
              <a:t>Members</a:t>
            </a:r>
            <a:endParaRPr lang="fr-BE" altLang="es-ES" sz="1500" b="1" dirty="0">
              <a:solidFill>
                <a:srgbClr val="F39200"/>
              </a:solidFill>
            </a:endParaRPr>
          </a:p>
        </p:txBody>
      </p:sp>
      <p:sp>
        <p:nvSpPr>
          <p:cNvPr id="3085" name="Rectangle 8">
            <a:extLst>
              <a:ext uri="{FF2B5EF4-FFF2-40B4-BE49-F238E27FC236}">
                <a16:creationId xmlns:a16="http://schemas.microsoft.com/office/drawing/2014/main" id="{A70EF785-7A30-409B-BB61-3C081AD8884B}"/>
              </a:ext>
            </a:extLst>
          </p:cNvPr>
          <p:cNvSpPr>
            <a:spLocks noChangeArrowheads="1"/>
          </p:cNvSpPr>
          <p:nvPr/>
        </p:nvSpPr>
        <p:spPr bwMode="auto">
          <a:xfrm>
            <a:off x="4771374" y="4893941"/>
            <a:ext cx="5643465" cy="2347291"/>
          </a:xfrm>
          <a:prstGeom prst="rect">
            <a:avLst/>
          </a:prstGeom>
          <a:noFill/>
          <a:ln>
            <a:noFill/>
          </a:ln>
        </p:spPr>
        <p:txBody>
          <a:bodyPr wrap="square"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algn="ctr" eaLnBrk="1" hangingPunct="1">
              <a:defRPr/>
            </a:pPr>
            <a:r>
              <a:rPr lang="en-US" altLang="es-ES" sz="1500" b="1" dirty="0">
                <a:solidFill>
                  <a:srgbClr val="F39200"/>
                </a:solidFill>
                <a:cs typeface="+mn-cs"/>
              </a:rPr>
              <a:t>Publications</a:t>
            </a:r>
          </a:p>
          <a:p>
            <a:pPr algn="ctr" eaLnBrk="1" hangingPunct="1">
              <a:defRPr/>
            </a:pPr>
            <a:r>
              <a:rPr lang="en-US" altLang="es-ES" sz="700" b="1" dirty="0">
                <a:solidFill>
                  <a:srgbClr val="F39200"/>
                </a:solidFill>
                <a:cs typeface="+mn-cs"/>
              </a:rPr>
              <a:t> </a:t>
            </a:r>
            <a:endParaRPr lang="fr-BE" altLang="es-ES" sz="700" b="1" dirty="0">
              <a:solidFill>
                <a:srgbClr val="F39200"/>
              </a:solidFill>
              <a:cs typeface="+mn-cs"/>
            </a:endParaRPr>
          </a:p>
          <a:p>
            <a:pPr marL="186658" indent="-186658" algn="just" fontAlgn="auto">
              <a:spcBef>
                <a:spcPts val="0"/>
              </a:spcBef>
              <a:spcAft>
                <a:spcPts val="0"/>
              </a:spcAft>
              <a:buClr>
                <a:srgbClr val="F39200"/>
              </a:buClr>
              <a:buSzPct val="120000"/>
              <a:defRPr/>
            </a:pPr>
            <a:endParaRPr lang="en-US" altLang="es-ES" sz="400" dirty="0">
              <a:solidFill>
                <a:schemeClr val="tx1">
                  <a:lumMod val="65000"/>
                  <a:lumOff val="35000"/>
                </a:schemeClr>
              </a:solidFill>
              <a:latin typeface="+mn-lt"/>
              <a:ea typeface="+mn-ea"/>
              <a:cs typeface="+mn-cs"/>
            </a:endParaRPr>
          </a:p>
          <a:p>
            <a:pPr marL="171450" indent="-171450" algn="just">
              <a:buClr>
                <a:srgbClr val="F39200"/>
              </a:buClr>
              <a:buSzPct val="203000"/>
              <a:buFont typeface="Arial" panose="020B0604020202020204" pitchFamily="34" charset="0"/>
              <a:buChar char="•"/>
              <a:defRPr/>
            </a:pPr>
            <a:r>
              <a:rPr lang="en-US" sz="1000" dirty="0">
                <a:solidFill>
                  <a:schemeClr val="tx1">
                    <a:lumMod val="65000"/>
                    <a:lumOff val="35000"/>
                  </a:schemeClr>
                </a:solidFill>
                <a:latin typeface="+mn-lt"/>
                <a:ea typeface="+mn-ea"/>
                <a:cs typeface="+mn-cs"/>
              </a:rPr>
              <a:t>In preparation – review paper on “ Rare diseases in Pediatrics in MENA Region”. </a:t>
            </a:r>
            <a:endParaRPr lang="en-US" sz="1000" dirty="0">
              <a:solidFill>
                <a:schemeClr val="tx1">
                  <a:lumMod val="75000"/>
                  <a:lumOff val="25000"/>
                </a:schemeClr>
              </a:solidFill>
              <a:cs typeface="Arial" panose="020B0604020202020204" pitchFamily="34" charset="0"/>
            </a:endParaRPr>
          </a:p>
          <a:p>
            <a:pPr marL="171450" indent="-171450" algn="just">
              <a:buClr>
                <a:srgbClr val="F39200"/>
              </a:buClr>
              <a:buSzPct val="203000"/>
              <a:buFont typeface="Arial" panose="020B0604020202020204" pitchFamily="34" charset="0"/>
              <a:buChar char="•"/>
              <a:defRPr/>
            </a:pPr>
            <a:r>
              <a:rPr lang="en-US" sz="1000" dirty="0">
                <a:solidFill>
                  <a:srgbClr val="000000"/>
                </a:solidFill>
                <a:effectLst/>
                <a:latin typeface="+mn-lt"/>
                <a:ea typeface="Times New Roman" panose="02020603050405020304" pitchFamily="18" charset="0"/>
                <a:cs typeface="Aptos" panose="020B0004020202020204" pitchFamily="34" charset="0"/>
              </a:rPr>
              <a:t>“Correcting Disparities in Adolescent Access to Medicines By Promoting Age Inclusive Research: A Review of Regulatory Guidance”, M Dehlinger-Kremer, peer-reviewed journal, Clinical Trials, 05 November 2022</a:t>
            </a:r>
            <a:endParaRPr lang="en-US" sz="1000" dirty="0">
              <a:solidFill>
                <a:schemeClr val="tx1">
                  <a:lumMod val="65000"/>
                  <a:lumOff val="35000"/>
                </a:schemeClr>
              </a:solidFill>
              <a:cs typeface="Arial" panose="020B0604020202020204" pitchFamily="34" charset="0"/>
            </a:endParaRPr>
          </a:p>
          <a:p>
            <a:pPr marL="171450" indent="-171450" algn="just">
              <a:buClr>
                <a:srgbClr val="F39200"/>
              </a:buClr>
              <a:buSzPct val="203000"/>
              <a:buFont typeface="Arial" panose="020B0604020202020204" pitchFamily="34" charset="0"/>
              <a:buChar char="•"/>
              <a:defRPr/>
            </a:pPr>
            <a:r>
              <a:rPr lang="en-US" sz="1000" dirty="0">
                <a:solidFill>
                  <a:schemeClr val="tx1">
                    <a:lumMod val="65000"/>
                    <a:lumOff val="35000"/>
                  </a:schemeClr>
                </a:solidFill>
                <a:cs typeface="Arial" panose="020B0604020202020204" pitchFamily="34" charset="0"/>
              </a:rPr>
              <a:t>“Informed Consent Contents for Paediatric Clinical Trials in Europe” in collaboration with </a:t>
            </a:r>
            <a:r>
              <a:rPr lang="en-US" sz="1000" dirty="0" err="1">
                <a:solidFill>
                  <a:schemeClr val="tx1">
                    <a:lumMod val="65000"/>
                    <a:lumOff val="35000"/>
                  </a:schemeClr>
                </a:solidFill>
                <a:cs typeface="Arial" panose="020B0604020202020204" pitchFamily="34" charset="0"/>
              </a:rPr>
              <a:t>Enpr</a:t>
            </a:r>
            <a:r>
              <a:rPr lang="en-US" sz="1000" dirty="0">
                <a:solidFill>
                  <a:schemeClr val="tx1">
                    <a:lumMod val="65000"/>
                    <a:lumOff val="35000"/>
                  </a:schemeClr>
                </a:solidFill>
                <a:cs typeface="Arial" panose="020B0604020202020204" pitchFamily="34" charset="0"/>
              </a:rPr>
              <a:t>-EMA,  Archives of Disease in Childhood (ADC) 1–9. doi:10.1136/archdischild-2021-322798</a:t>
            </a:r>
          </a:p>
          <a:p>
            <a:pPr marL="171450" indent="-171450" algn="just">
              <a:buClr>
                <a:srgbClr val="F39200"/>
              </a:buClr>
              <a:buSzPct val="203000"/>
              <a:buFont typeface="Arial" panose="020B0604020202020204" pitchFamily="34" charset="0"/>
              <a:buChar char="•"/>
              <a:defRPr/>
            </a:pPr>
            <a:r>
              <a:rPr lang="en-US" sz="1000" dirty="0">
                <a:solidFill>
                  <a:schemeClr val="tx1">
                    <a:lumMod val="65000"/>
                    <a:lumOff val="35000"/>
                  </a:schemeClr>
                </a:solidFill>
                <a:cs typeface="Arial" panose="020B0604020202020204" pitchFamily="34" charset="0"/>
              </a:rPr>
              <a:t>Improving Medicines for Children with Advancements in Pediatric Clinical Research“, Dr M Dehlinger-Kremer. Journal for Clinical Studies, 4 July 2019, Vol 11 Issue 4, Pages 14-17, 2019</a:t>
            </a:r>
          </a:p>
          <a:p>
            <a:pPr marL="171450" indent="-171450" algn="just">
              <a:buClr>
                <a:srgbClr val="F39200"/>
              </a:buClr>
              <a:buSzPct val="203000"/>
              <a:buFont typeface="Arial" panose="020B0604020202020204" pitchFamily="34" charset="0"/>
              <a:buChar char="•"/>
              <a:defRPr/>
            </a:pPr>
            <a:r>
              <a:rPr lang="en-GB" sz="1000" dirty="0">
                <a:solidFill>
                  <a:schemeClr val="tx1">
                    <a:lumMod val="65000"/>
                    <a:lumOff val="35000"/>
                  </a:schemeClr>
                </a:solidFill>
                <a:ea typeface="+mn-ea"/>
                <a:cs typeface="+mn-cs"/>
              </a:rPr>
              <a:t>“Paediatric Informed Consent and Assent Form: Current Status of Country Requirements” </a:t>
            </a:r>
            <a:r>
              <a:rPr lang="en-US" sz="1000" dirty="0">
                <a:solidFill>
                  <a:schemeClr val="tx1">
                    <a:lumMod val="65000"/>
                    <a:lumOff val="35000"/>
                  </a:schemeClr>
                </a:solidFill>
                <a:ea typeface="+mn-ea"/>
                <a:cs typeface="+mn-cs"/>
              </a:rPr>
              <a:t>Applied </a:t>
            </a:r>
            <a:r>
              <a:rPr lang="en-US" sz="1000" dirty="0">
                <a:solidFill>
                  <a:schemeClr val="tx1">
                    <a:lumMod val="65000"/>
                    <a:lumOff val="35000"/>
                  </a:schemeClr>
                </a:solidFill>
              </a:rPr>
              <a:t>Clinical Trials, October 2016</a:t>
            </a:r>
          </a:p>
          <a:p>
            <a:pPr marL="171450" indent="-171450" algn="just">
              <a:buClr>
                <a:srgbClr val="F39200"/>
              </a:buClr>
              <a:buSzPct val="203000"/>
              <a:buFont typeface="Arial" panose="020B0604020202020204" pitchFamily="34" charset="0"/>
              <a:buChar char="•"/>
              <a:defRPr/>
            </a:pPr>
            <a:r>
              <a:rPr kumimoji="0" lang="en-US" sz="1000" i="0" u="none" strike="noStrike" kern="0" cap="none" spc="0" normalizeH="0" baseline="0" noProof="0" dirty="0">
                <a:ln>
                  <a:noFill/>
                </a:ln>
                <a:solidFill>
                  <a:schemeClr val="tx1">
                    <a:lumMod val="65000"/>
                    <a:lumOff val="35000"/>
                  </a:schemeClr>
                </a:solidFill>
                <a:effectLst/>
                <a:uLnTx/>
                <a:uFillTx/>
                <a:cs typeface="Arial"/>
                <a:sym typeface="Arial"/>
              </a:rPr>
              <a:t>How to establish communication between </a:t>
            </a:r>
            <a:r>
              <a:rPr kumimoji="0" lang="en-US" sz="1000" i="0" u="none" strike="noStrike" kern="0" cap="none" spc="0" normalizeH="0" baseline="0" noProof="0" dirty="0" err="1">
                <a:ln>
                  <a:noFill/>
                </a:ln>
                <a:solidFill>
                  <a:schemeClr val="tx1">
                    <a:lumMod val="65000"/>
                    <a:lumOff val="35000"/>
                  </a:schemeClr>
                </a:solidFill>
                <a:effectLst/>
                <a:uLnTx/>
                <a:uFillTx/>
                <a:cs typeface="Arial"/>
                <a:sym typeface="Arial"/>
              </a:rPr>
              <a:t>Enpr</a:t>
            </a:r>
            <a:r>
              <a:rPr kumimoji="0" lang="en-US" sz="1000" i="0" u="none" strike="noStrike" kern="0" cap="none" spc="0" normalizeH="0" baseline="0" noProof="0" dirty="0">
                <a:ln>
                  <a:noFill/>
                </a:ln>
                <a:solidFill>
                  <a:schemeClr val="tx1">
                    <a:lumMod val="65000"/>
                    <a:lumOff val="35000"/>
                  </a:schemeClr>
                </a:solidFill>
                <a:effectLst/>
                <a:uLnTx/>
                <a:uFillTx/>
                <a:cs typeface="Arial"/>
                <a:sym typeface="Arial"/>
              </a:rPr>
              <a:t>-EMA, site networks and industry (pharma/CRO)”, </a:t>
            </a:r>
            <a:r>
              <a:rPr kumimoji="0" lang="en-GB" sz="1000" i="0" u="none" strike="noStrike" kern="0" cap="none" spc="0" normalizeH="0" baseline="0" noProof="0" dirty="0">
                <a:ln>
                  <a:noFill/>
                </a:ln>
                <a:solidFill>
                  <a:schemeClr val="tx1">
                    <a:lumMod val="65000"/>
                    <a:lumOff val="35000"/>
                  </a:schemeClr>
                </a:solidFill>
                <a:effectLst/>
                <a:uLnTx/>
                <a:uFillTx/>
                <a:cs typeface="Arial"/>
                <a:sym typeface="Arial"/>
              </a:rPr>
              <a:t>Applied Clinical Trials, Jan 08, 2016</a:t>
            </a:r>
            <a:endParaRPr lang="en-US" sz="1000" dirty="0">
              <a:solidFill>
                <a:schemeClr val="tx1">
                  <a:lumMod val="65000"/>
                  <a:lumOff val="35000"/>
                </a:schemeClr>
              </a:solidFill>
              <a:ea typeface="+mn-ea"/>
              <a:cs typeface="+mn-cs"/>
            </a:endParaRPr>
          </a:p>
        </p:txBody>
      </p:sp>
      <p:cxnSp>
        <p:nvCxnSpPr>
          <p:cNvPr id="55" name="Connecteur droit 54">
            <a:extLst>
              <a:ext uri="{FF2B5EF4-FFF2-40B4-BE49-F238E27FC236}">
                <a16:creationId xmlns:a16="http://schemas.microsoft.com/office/drawing/2014/main" id="{7F0AFC01-FB9E-42EE-9E9B-6606CF523D27}"/>
              </a:ext>
            </a:extLst>
          </p:cNvPr>
          <p:cNvCxnSpPr/>
          <p:nvPr/>
        </p:nvCxnSpPr>
        <p:spPr>
          <a:xfrm flipH="1">
            <a:off x="457994" y="7381825"/>
            <a:ext cx="977265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 name="Connecteur droit 56">
            <a:extLst>
              <a:ext uri="{FF2B5EF4-FFF2-40B4-BE49-F238E27FC236}">
                <a16:creationId xmlns:a16="http://schemas.microsoft.com/office/drawing/2014/main" id="{728B678C-D615-4261-872B-F5F097A44B3B}"/>
              </a:ext>
            </a:extLst>
          </p:cNvPr>
          <p:cNvCxnSpPr/>
          <p:nvPr/>
        </p:nvCxnSpPr>
        <p:spPr>
          <a:xfrm flipH="1">
            <a:off x="642189" y="226738"/>
            <a:ext cx="9772650" cy="0"/>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7A00C863-6E35-4E03-9547-334DA89186E7}"/>
              </a:ext>
            </a:extLst>
          </p:cNvPr>
          <p:cNvSpPr/>
          <p:nvPr/>
        </p:nvSpPr>
        <p:spPr>
          <a:xfrm rot="10800000" flipV="1">
            <a:off x="1104272" y="4390193"/>
            <a:ext cx="1222237" cy="869950"/>
          </a:xfrm>
          <a:prstGeom prst="rect">
            <a:avLst/>
          </a:prstGeom>
        </p:spPr>
        <p:txBody>
          <a:bodyPr wrap="square" lIns="99551" tIns="49775" rIns="99551" bIns="49775">
            <a:spAutoFit/>
          </a:bodyPr>
          <a:lstStyle/>
          <a:p>
            <a:pPr eaLnBrk="1" hangingPunct="1">
              <a:defRPr/>
            </a:pPr>
            <a:r>
              <a:rPr lang="en-US" sz="1000" b="1" dirty="0">
                <a:solidFill>
                  <a:srgbClr val="F39200"/>
                </a:solidFill>
                <a:latin typeface="+mn-lt"/>
                <a:ea typeface="+mn-ea"/>
                <a:cs typeface="+mn-cs"/>
              </a:rPr>
              <a:t>Germany </a:t>
            </a:r>
          </a:p>
          <a:p>
            <a:pPr>
              <a:defRPr/>
            </a:pPr>
            <a:r>
              <a:rPr lang="en-US" sz="1000" dirty="0">
                <a:solidFill>
                  <a:schemeClr val="tx1">
                    <a:lumMod val="65000"/>
                    <a:lumOff val="35000"/>
                  </a:schemeClr>
                </a:solidFill>
                <a:latin typeface="+mn-lt"/>
                <a:ea typeface="+mn-ea"/>
                <a:cs typeface="+mn-cs"/>
              </a:rPr>
              <a:t>Martine Dehlinger-Kremer  (Chair)</a:t>
            </a:r>
            <a:endParaRPr lang="es-ES" sz="1000" dirty="0">
              <a:solidFill>
                <a:schemeClr val="tx1">
                  <a:lumMod val="65000"/>
                  <a:lumOff val="35000"/>
                </a:schemeClr>
              </a:solidFill>
              <a:latin typeface="+mn-lt"/>
              <a:ea typeface="+mn-ea"/>
              <a:cs typeface="+mn-cs"/>
            </a:endParaRPr>
          </a:p>
          <a:p>
            <a:pPr>
              <a:defRPr/>
            </a:pPr>
            <a:r>
              <a:rPr lang="en-US" sz="1000" dirty="0">
                <a:solidFill>
                  <a:schemeClr val="tx1">
                    <a:lumMod val="65000"/>
                    <a:lumOff val="35000"/>
                  </a:schemeClr>
                </a:solidFill>
                <a:latin typeface="+mn-lt"/>
                <a:ea typeface="+mn-ea"/>
                <a:cs typeface="+mn-cs"/>
              </a:rPr>
              <a:t>Jürgen Schäfer</a:t>
            </a:r>
            <a:endParaRPr lang="es-ES" sz="1000" dirty="0">
              <a:solidFill>
                <a:schemeClr val="tx1">
                  <a:lumMod val="65000"/>
                  <a:lumOff val="35000"/>
                </a:schemeClr>
              </a:solidFill>
              <a:latin typeface="+mn-lt"/>
              <a:ea typeface="+mn-ea"/>
              <a:cs typeface="+mn-cs"/>
            </a:endParaRPr>
          </a:p>
          <a:p>
            <a:pPr eaLnBrk="1" fontAlgn="auto" hangingPunct="1">
              <a:spcBef>
                <a:spcPts val="0"/>
              </a:spcBef>
              <a:spcAft>
                <a:spcPts val="0"/>
              </a:spcAft>
              <a:defRPr/>
            </a:pPr>
            <a:endParaRPr lang="en-US" sz="1000" b="1" dirty="0">
              <a:solidFill>
                <a:srgbClr val="F39200"/>
              </a:solidFill>
              <a:latin typeface="+mn-lt"/>
              <a:ea typeface="+mn-ea"/>
              <a:cs typeface="+mn-cs"/>
            </a:endParaRPr>
          </a:p>
        </p:txBody>
      </p:sp>
      <p:sp>
        <p:nvSpPr>
          <p:cNvPr id="35" name="Rectangle 34">
            <a:extLst>
              <a:ext uri="{FF2B5EF4-FFF2-40B4-BE49-F238E27FC236}">
                <a16:creationId xmlns:a16="http://schemas.microsoft.com/office/drawing/2014/main" id="{52E01AA6-193E-4B40-B02F-A21FABDC72AB}"/>
              </a:ext>
            </a:extLst>
          </p:cNvPr>
          <p:cNvSpPr/>
          <p:nvPr/>
        </p:nvSpPr>
        <p:spPr>
          <a:xfrm>
            <a:off x="3791715" y="4593418"/>
            <a:ext cx="1271588" cy="407988"/>
          </a:xfrm>
          <a:prstGeom prst="rect">
            <a:avLst/>
          </a:prstGeom>
        </p:spPr>
        <p:txBody>
          <a:bodyPr lIns="99551" tIns="49775" rIns="99551" bIns="49775">
            <a:spAutoFit/>
          </a:bodyPr>
          <a:lstStyle/>
          <a:p>
            <a:pPr eaLnBrk="1" fontAlgn="auto" hangingPunct="1">
              <a:spcBef>
                <a:spcPts val="0"/>
              </a:spcBef>
              <a:spcAft>
                <a:spcPts val="0"/>
              </a:spcAft>
              <a:defRPr/>
            </a:pPr>
            <a:r>
              <a:rPr lang="en-US" sz="1000" b="1" dirty="0">
                <a:solidFill>
                  <a:srgbClr val="F39200"/>
                </a:solidFill>
                <a:latin typeface="+mn-lt"/>
                <a:ea typeface="+mn-ea"/>
                <a:cs typeface="+mn-cs"/>
              </a:rPr>
              <a:t>Italy</a:t>
            </a:r>
          </a:p>
          <a:p>
            <a:pPr>
              <a:defRPr/>
            </a:pPr>
            <a:r>
              <a:rPr lang="it-IT" sz="1000" dirty="0">
                <a:solidFill>
                  <a:schemeClr val="tx1">
                    <a:lumMod val="65000"/>
                    <a:lumOff val="35000"/>
                  </a:schemeClr>
                </a:solidFill>
                <a:latin typeface="+mn-lt"/>
                <a:ea typeface="+mn-ea"/>
                <a:cs typeface="+mn-cs"/>
              </a:rPr>
              <a:t>Donato Bonifazi </a:t>
            </a:r>
            <a:endParaRPr lang="en-US" sz="1000" dirty="0">
              <a:solidFill>
                <a:schemeClr val="tx1">
                  <a:lumMod val="65000"/>
                  <a:lumOff val="35000"/>
                </a:schemeClr>
              </a:solidFill>
              <a:latin typeface="+mn-lt"/>
              <a:ea typeface="+mn-ea"/>
              <a:cs typeface="+mn-cs"/>
            </a:endParaRPr>
          </a:p>
        </p:txBody>
      </p:sp>
      <p:sp>
        <p:nvSpPr>
          <p:cNvPr id="3093" name="Rectangle 35">
            <a:extLst>
              <a:ext uri="{FF2B5EF4-FFF2-40B4-BE49-F238E27FC236}">
                <a16:creationId xmlns:a16="http://schemas.microsoft.com/office/drawing/2014/main" id="{1C65E89D-8981-4C9E-9F8E-1CDCEF354221}"/>
              </a:ext>
            </a:extLst>
          </p:cNvPr>
          <p:cNvSpPr>
            <a:spLocks noChangeArrowheads="1"/>
          </p:cNvSpPr>
          <p:nvPr/>
        </p:nvSpPr>
        <p:spPr bwMode="auto">
          <a:xfrm>
            <a:off x="1104274" y="5249024"/>
            <a:ext cx="1636713" cy="408299"/>
          </a:xfrm>
          <a:prstGeom prst="rect">
            <a:avLst/>
          </a:prstGeom>
          <a:noFill/>
          <a:ln>
            <a:noFill/>
          </a:ln>
        </p:spPr>
        <p:txBody>
          <a:bodyPr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defRPr/>
            </a:pPr>
            <a:r>
              <a:rPr lang="fr-BE" altLang="es-ES" sz="1000" b="1" dirty="0">
                <a:solidFill>
                  <a:srgbClr val="F39200"/>
                </a:solidFill>
                <a:cs typeface="+mn-cs"/>
              </a:rPr>
              <a:t>Spain</a:t>
            </a:r>
          </a:p>
          <a:p>
            <a:pPr>
              <a:defRPr/>
            </a:pPr>
            <a:r>
              <a:rPr lang="en-US" sz="1000" dirty="0">
                <a:solidFill>
                  <a:schemeClr val="tx1">
                    <a:lumMod val="65000"/>
                    <a:lumOff val="35000"/>
                  </a:schemeClr>
                </a:solidFill>
                <a:latin typeface="+mn-lt"/>
                <a:ea typeface="+mn-ea"/>
                <a:cs typeface="+mn-cs"/>
              </a:rPr>
              <a:t>Alex Cvetkovich</a:t>
            </a:r>
            <a:r>
              <a:rPr lang="en-GB" sz="1000" dirty="0">
                <a:solidFill>
                  <a:schemeClr val="tx1">
                    <a:lumMod val="65000"/>
                    <a:lumOff val="35000"/>
                  </a:schemeClr>
                </a:solidFill>
                <a:latin typeface="+mn-lt"/>
                <a:ea typeface="+mn-ea"/>
                <a:cs typeface="+mn-cs"/>
              </a:rPr>
              <a:t> </a:t>
            </a:r>
            <a:r>
              <a:rPr lang="en-GB" sz="1000" dirty="0" err="1">
                <a:solidFill>
                  <a:schemeClr val="tx1">
                    <a:lumMod val="65000"/>
                    <a:lumOff val="35000"/>
                  </a:schemeClr>
                </a:solidFill>
                <a:latin typeface="+mn-lt"/>
                <a:ea typeface="+mn-ea"/>
                <a:cs typeface="+mn-cs"/>
              </a:rPr>
              <a:t>Mutañola</a:t>
            </a:r>
            <a:r>
              <a:rPr lang="en-GB" sz="1000" dirty="0">
                <a:solidFill>
                  <a:schemeClr val="tx1">
                    <a:lumMod val="65000"/>
                    <a:lumOff val="35000"/>
                  </a:schemeClr>
                </a:solidFill>
                <a:latin typeface="+mn-lt"/>
                <a:ea typeface="+mn-ea"/>
                <a:cs typeface="+mn-cs"/>
              </a:rPr>
              <a:t>, </a:t>
            </a:r>
            <a:endParaRPr lang="fr-BE" altLang="es-ES" sz="1000" dirty="0">
              <a:solidFill>
                <a:schemeClr val="tx1">
                  <a:lumMod val="65000"/>
                  <a:lumOff val="35000"/>
                </a:schemeClr>
              </a:solidFill>
              <a:latin typeface="+mn-lt"/>
              <a:ea typeface="+mn-ea"/>
              <a:cs typeface="+mn-cs"/>
            </a:endParaRPr>
          </a:p>
        </p:txBody>
      </p:sp>
      <p:sp>
        <p:nvSpPr>
          <p:cNvPr id="3096" name="Rectangle 38">
            <a:extLst>
              <a:ext uri="{FF2B5EF4-FFF2-40B4-BE49-F238E27FC236}">
                <a16:creationId xmlns:a16="http://schemas.microsoft.com/office/drawing/2014/main" id="{9E757722-614D-4DF3-8FAF-1DAA5999078A}"/>
              </a:ext>
            </a:extLst>
          </p:cNvPr>
          <p:cNvSpPr>
            <a:spLocks noChangeArrowheads="1"/>
          </p:cNvSpPr>
          <p:nvPr/>
        </p:nvSpPr>
        <p:spPr bwMode="auto">
          <a:xfrm>
            <a:off x="3760398" y="5416549"/>
            <a:ext cx="1127125" cy="407988"/>
          </a:xfrm>
          <a:prstGeom prst="rect">
            <a:avLst/>
          </a:prstGeom>
          <a:noFill/>
          <a:ln>
            <a:noFill/>
          </a:ln>
        </p:spPr>
        <p:txBody>
          <a:bodyPr lIns="99551" tIns="49775" rIns="99551" bIns="49775">
            <a:spAutoFit/>
          </a:bodyPr>
          <a:lstStyle>
            <a:lvl1pPr eaLnBrk="0" hangingPunct="0">
              <a:defRPr>
                <a:solidFill>
                  <a:schemeClr val="tx1"/>
                </a:solidFill>
                <a:latin typeface="Calibri" pitchFamily="34" charset="0"/>
                <a:ea typeface="ヒラギノ角ゴ Pro W3" pitchFamily="126" charset="-128"/>
              </a:defRPr>
            </a:lvl1pPr>
            <a:lvl2pPr marL="742950" indent="-285750" eaLnBrk="0" hangingPunct="0">
              <a:defRPr>
                <a:solidFill>
                  <a:schemeClr val="tx1"/>
                </a:solidFill>
                <a:latin typeface="Calibri" pitchFamily="34" charset="0"/>
                <a:ea typeface="ヒラギノ角ゴ Pro W3" pitchFamily="126" charset="-128"/>
              </a:defRPr>
            </a:lvl2pPr>
            <a:lvl3pPr marL="1143000" indent="-228600" eaLnBrk="0" hangingPunct="0">
              <a:defRPr>
                <a:solidFill>
                  <a:schemeClr val="tx1"/>
                </a:solidFill>
                <a:latin typeface="Calibri" pitchFamily="34" charset="0"/>
                <a:ea typeface="ヒラギノ角ゴ Pro W3" pitchFamily="126" charset="-128"/>
              </a:defRPr>
            </a:lvl3pPr>
            <a:lvl4pPr marL="1600200" indent="-228600" eaLnBrk="0" hangingPunct="0">
              <a:defRPr>
                <a:solidFill>
                  <a:schemeClr val="tx1"/>
                </a:solidFill>
                <a:latin typeface="Calibri" pitchFamily="34" charset="0"/>
                <a:ea typeface="ヒラギノ角ゴ Pro W3" pitchFamily="126" charset="-128"/>
              </a:defRPr>
            </a:lvl4pPr>
            <a:lvl5pPr marL="2057400" indent="-228600" eaLnBrk="0" hangingPunct="0">
              <a:defRPr>
                <a:solidFill>
                  <a:schemeClr val="tx1"/>
                </a:solidFill>
                <a:latin typeface="Calibri" pitchFamily="34" charset="0"/>
                <a:ea typeface="ヒラギノ角ゴ Pro W3" pitchFamily="126" charset="-128"/>
              </a:defRPr>
            </a:lvl5pPr>
            <a:lvl6pPr marL="25146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6pPr>
            <a:lvl7pPr marL="29718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7pPr>
            <a:lvl8pPr marL="34290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8pPr>
            <a:lvl9pPr marL="3886200" indent="-228600" eaLnBrk="0" fontAlgn="base" hangingPunct="0">
              <a:spcBef>
                <a:spcPct val="0"/>
              </a:spcBef>
              <a:spcAft>
                <a:spcPct val="0"/>
              </a:spcAft>
              <a:defRPr>
                <a:solidFill>
                  <a:schemeClr val="tx1"/>
                </a:solidFill>
                <a:latin typeface="Calibri" pitchFamily="34" charset="0"/>
                <a:ea typeface="ヒラギノ角ゴ Pro W3" pitchFamily="126" charset="-128"/>
              </a:defRPr>
            </a:lvl9pPr>
          </a:lstStyle>
          <a:p>
            <a:pPr eaLnBrk="1" hangingPunct="1">
              <a:defRPr/>
            </a:pPr>
            <a:r>
              <a:rPr lang="en-US" altLang="es-ES" sz="1000" b="1" dirty="0">
                <a:solidFill>
                  <a:srgbClr val="F39200"/>
                </a:solidFill>
                <a:cs typeface="+mn-cs"/>
              </a:rPr>
              <a:t>Greece</a:t>
            </a:r>
          </a:p>
          <a:p>
            <a:pPr eaLnBrk="1" hangingPunct="1">
              <a:defRPr/>
            </a:pPr>
            <a:r>
              <a:rPr lang="en-US" altLang="es-ES" sz="1000" dirty="0">
                <a:solidFill>
                  <a:schemeClr val="tx1">
                    <a:lumMod val="65000"/>
                    <a:lumOff val="35000"/>
                  </a:schemeClr>
                </a:solidFill>
                <a:latin typeface="+mn-lt"/>
                <a:ea typeface="+mn-ea"/>
                <a:cs typeface="+mn-cs"/>
              </a:rPr>
              <a:t>Sophia </a:t>
            </a:r>
            <a:r>
              <a:rPr lang="en-US" altLang="es-ES" sz="1000" dirty="0" err="1">
                <a:solidFill>
                  <a:schemeClr val="tx1">
                    <a:lumMod val="65000"/>
                    <a:lumOff val="35000"/>
                  </a:schemeClr>
                </a:solidFill>
                <a:latin typeface="+mn-lt"/>
                <a:ea typeface="+mn-ea"/>
                <a:cs typeface="+mn-cs"/>
              </a:rPr>
              <a:t>Romboli</a:t>
            </a:r>
            <a:r>
              <a:rPr lang="en-US" altLang="es-ES" sz="1000" dirty="0">
                <a:solidFill>
                  <a:schemeClr val="tx1">
                    <a:lumMod val="65000"/>
                    <a:lumOff val="35000"/>
                  </a:schemeClr>
                </a:solidFill>
                <a:latin typeface="+mn-lt"/>
                <a:ea typeface="+mn-ea"/>
                <a:cs typeface="+mn-cs"/>
              </a:rPr>
              <a:t> </a:t>
            </a:r>
          </a:p>
        </p:txBody>
      </p:sp>
      <p:pic>
        <p:nvPicPr>
          <p:cNvPr id="4113" name="Image 2" descr="aicro-italy.png">
            <a:extLst>
              <a:ext uri="{FF2B5EF4-FFF2-40B4-BE49-F238E27FC236}">
                <a16:creationId xmlns:a16="http://schemas.microsoft.com/office/drawing/2014/main" id="{7037E6E5-D449-4959-83E9-8C26D58762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6583" y="4451340"/>
            <a:ext cx="573087"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14" name="Image 27" descr="logo_bvma.png">
            <a:extLst>
              <a:ext uri="{FF2B5EF4-FFF2-40B4-BE49-F238E27FC236}">
                <a16:creationId xmlns:a16="http://schemas.microsoft.com/office/drawing/2014/main" id="{585D07B5-7418-4B56-BB9D-ADBDA0FA702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448" y="4475164"/>
            <a:ext cx="69215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15" name="Image 2047" descr="AECIC-spain.jpg">
            <a:extLst>
              <a:ext uri="{FF2B5EF4-FFF2-40B4-BE49-F238E27FC236}">
                <a16:creationId xmlns:a16="http://schemas.microsoft.com/office/drawing/2014/main" id="{298AE75C-C32C-4796-9010-2DF04E19F46C}"/>
              </a:ext>
            </a:extLst>
          </p:cNvPr>
          <p:cNvPicPr>
            <a:picLocks noChangeAspect="1"/>
          </p:cNvPicPr>
          <p:nvPr/>
        </p:nvPicPr>
        <p:blipFill>
          <a:blip r:embed="rId5">
            <a:extLst>
              <a:ext uri="{28A0092B-C50C-407E-A947-70E740481C1C}">
                <a14:useLocalDpi xmlns:a14="http://schemas.microsoft.com/office/drawing/2010/main" val="0"/>
              </a:ext>
            </a:extLst>
          </a:blip>
          <a:srcRect l="8595" r="11537"/>
          <a:stretch>
            <a:fillRect/>
          </a:stretch>
        </p:blipFill>
        <p:spPr bwMode="auto">
          <a:xfrm>
            <a:off x="252758" y="5216746"/>
            <a:ext cx="923925" cy="608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9" name="Rectangle 2">
            <a:extLst>
              <a:ext uri="{FF2B5EF4-FFF2-40B4-BE49-F238E27FC236}">
                <a16:creationId xmlns:a16="http://schemas.microsoft.com/office/drawing/2014/main" id="{D87CBC89-96A6-4EBD-BC71-252086D7301F}"/>
              </a:ext>
            </a:extLst>
          </p:cNvPr>
          <p:cNvSpPr>
            <a:spLocks noChangeArrowheads="1"/>
          </p:cNvSpPr>
          <p:nvPr/>
        </p:nvSpPr>
        <p:spPr bwMode="auto">
          <a:xfrm>
            <a:off x="2928069" y="5997116"/>
            <a:ext cx="1944034" cy="1169551"/>
          </a:xfrm>
          <a:prstGeom prst="rect">
            <a:avLst/>
          </a:prstGeom>
          <a:noFill/>
          <a:ln>
            <a:noFill/>
          </a:ln>
        </p:spPr>
        <p:txBody>
          <a:bodyPr wrap="square">
            <a:spAutoFit/>
          </a:bodyPr>
          <a:lstStyle>
            <a:lvl1pPr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ヒラギノ角ゴ Pro W3"/>
                <a:cs typeface="ヒラギノ角ゴ Pro W3"/>
              </a:defRPr>
            </a:lvl1pPr>
            <a:lvl2pPr marL="742950" indent="-285750" eaLnBrk="0" hangingPunct="0">
              <a:spcBef>
                <a:spcPct val="20000"/>
              </a:spcBef>
              <a:buFont typeface="Arial" panose="020B0604020202020204" pitchFamily="34" charset="0"/>
              <a:buChar char="–"/>
              <a:defRPr sz="3000">
                <a:solidFill>
                  <a:schemeClr val="tx1"/>
                </a:solidFill>
                <a:latin typeface="Calibri" panose="020F0502020204030204" pitchFamily="34" charset="0"/>
                <a:ea typeface="ヒラギノ角ゴ Pro W3"/>
                <a:cs typeface="ヒラギノ角ゴ Pro W3"/>
              </a:defRPr>
            </a:lvl2pPr>
            <a:lvl3pPr marL="1143000" indent="-228600" eaLnBrk="0" hangingPunct="0">
              <a:spcBef>
                <a:spcPct val="20000"/>
              </a:spcBef>
              <a:buFont typeface="Arial" panose="020B0604020202020204" pitchFamily="34" charset="0"/>
              <a:buChar char="•"/>
              <a:defRPr sz="2600">
                <a:solidFill>
                  <a:schemeClr val="tx1"/>
                </a:solidFill>
                <a:latin typeface="Calibri" panose="020F0502020204030204" pitchFamily="34" charset="0"/>
                <a:ea typeface="ヒラギノ角ゴ Pro W3"/>
                <a:cs typeface="ヒラギノ角ゴ Pro W3"/>
              </a:defRPr>
            </a:lvl3pPr>
            <a:lvl4pPr marL="16002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ヒラギノ角ゴ Pro W3"/>
                <a:cs typeface="ヒラギノ角ゴ Pro W3"/>
              </a:defRPr>
            </a:lvl4pPr>
            <a:lvl5pPr marL="20574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200">
                <a:solidFill>
                  <a:schemeClr val="tx1"/>
                </a:solidFill>
                <a:latin typeface="Calibri" panose="020F0502020204030204" pitchFamily="34" charset="0"/>
                <a:ea typeface="ヒラギノ角ゴ Pro W3"/>
                <a:cs typeface="ヒラギノ角ゴ Pro W3"/>
              </a:defRPr>
            </a:lvl9pPr>
          </a:lstStyle>
          <a:p>
            <a:pPr eaLnBrk="1" hangingPunct="1">
              <a:spcBef>
                <a:spcPct val="0"/>
              </a:spcBef>
              <a:buNone/>
              <a:defRPr/>
            </a:pPr>
            <a:r>
              <a:rPr lang="en-US" sz="1000" b="1" dirty="0">
                <a:solidFill>
                  <a:srgbClr val="F39200"/>
                </a:solidFill>
              </a:rPr>
              <a:t>Egypt  </a:t>
            </a:r>
            <a:r>
              <a:rPr lang="en-US" sz="1000" b="1" dirty="0">
                <a:solidFill>
                  <a:schemeClr val="accent6">
                    <a:lumMod val="75000"/>
                  </a:schemeClr>
                </a:solidFill>
              </a:rPr>
              <a:t>       </a:t>
            </a:r>
            <a:r>
              <a:rPr lang="en-US" sz="1000" dirty="0"/>
              <a:t>Diana Hanna</a:t>
            </a:r>
          </a:p>
          <a:p>
            <a:pPr eaLnBrk="1" hangingPunct="1">
              <a:spcBef>
                <a:spcPct val="0"/>
              </a:spcBef>
              <a:buNone/>
              <a:defRPr/>
            </a:pPr>
            <a:endParaRPr lang="en-US" sz="1000" dirty="0"/>
          </a:p>
          <a:p>
            <a:pPr eaLnBrk="1" hangingPunct="1">
              <a:spcBef>
                <a:spcPct val="0"/>
              </a:spcBef>
              <a:buFont typeface="Arial" panose="020B0604020202020204" pitchFamily="34" charset="0"/>
              <a:buNone/>
              <a:defRPr/>
            </a:pPr>
            <a:r>
              <a:rPr lang="en-US" altLang="es-ES" sz="1000" b="1" dirty="0">
                <a:solidFill>
                  <a:srgbClr val="F39200"/>
                </a:solidFill>
              </a:rPr>
              <a:t>Israel         </a:t>
            </a:r>
            <a:r>
              <a:rPr lang="en-US" altLang="es-ES" sz="1000" dirty="0">
                <a:solidFill>
                  <a:schemeClr val="tx1">
                    <a:lumMod val="65000"/>
                    <a:lumOff val="35000"/>
                  </a:schemeClr>
                </a:solidFill>
              </a:rPr>
              <a:t>Nira Garty</a:t>
            </a:r>
          </a:p>
          <a:p>
            <a:pPr eaLnBrk="1" hangingPunct="1">
              <a:spcBef>
                <a:spcPct val="0"/>
              </a:spcBef>
              <a:buFont typeface="Arial" panose="020B0604020202020204" pitchFamily="34" charset="0"/>
              <a:buNone/>
              <a:defRPr/>
            </a:pPr>
            <a:endParaRPr lang="en-US" altLang="es-ES" sz="1000" dirty="0">
              <a:solidFill>
                <a:schemeClr val="tx1">
                  <a:lumMod val="65000"/>
                  <a:lumOff val="35000"/>
                </a:schemeClr>
              </a:solidFill>
            </a:endParaRPr>
          </a:p>
          <a:p>
            <a:pPr eaLnBrk="1" hangingPunct="1">
              <a:spcBef>
                <a:spcPct val="0"/>
              </a:spcBef>
              <a:buNone/>
              <a:defRPr/>
            </a:pPr>
            <a:r>
              <a:rPr lang="en-US" sz="1000" b="1" dirty="0">
                <a:solidFill>
                  <a:srgbClr val="F39200"/>
                </a:solidFill>
              </a:rPr>
              <a:t>Portuga</a:t>
            </a:r>
            <a:r>
              <a:rPr lang="en-US" sz="1000" b="1" dirty="0">
                <a:solidFill>
                  <a:schemeClr val="accent6">
                    <a:lumMod val="75000"/>
                  </a:schemeClr>
                </a:solidFill>
              </a:rPr>
              <a:t>l</a:t>
            </a:r>
            <a:r>
              <a:rPr lang="en-US" sz="1000" dirty="0">
                <a:solidFill>
                  <a:schemeClr val="accent6">
                    <a:lumMod val="75000"/>
                  </a:schemeClr>
                </a:solidFill>
              </a:rPr>
              <a:t>   </a:t>
            </a:r>
            <a:r>
              <a:rPr lang="en-US" sz="1000" dirty="0"/>
              <a:t>Alexandra Paul</a:t>
            </a:r>
          </a:p>
          <a:p>
            <a:pPr eaLnBrk="1" hangingPunct="1">
              <a:spcBef>
                <a:spcPct val="0"/>
              </a:spcBef>
              <a:buNone/>
              <a:defRPr/>
            </a:pPr>
            <a:endParaRPr lang="en-US" sz="1000" dirty="0"/>
          </a:p>
          <a:p>
            <a:pPr eaLnBrk="1" hangingPunct="1">
              <a:spcBef>
                <a:spcPct val="0"/>
              </a:spcBef>
              <a:buNone/>
              <a:defRPr/>
            </a:pPr>
            <a:r>
              <a:rPr lang="en-US" sz="1000" b="1" dirty="0">
                <a:solidFill>
                  <a:srgbClr val="F39200"/>
                </a:solidFill>
              </a:rPr>
              <a:t>USA</a:t>
            </a:r>
            <a:r>
              <a:rPr lang="en-US" sz="1000" dirty="0">
                <a:solidFill>
                  <a:schemeClr val="accent6">
                    <a:lumMod val="75000"/>
                  </a:schemeClr>
                </a:solidFill>
              </a:rPr>
              <a:t>           </a:t>
            </a:r>
            <a:r>
              <a:rPr lang="en-US" sz="1000" dirty="0"/>
              <a:t>Susan K. McCune</a:t>
            </a:r>
            <a:endParaRPr lang="en-US" sz="1000" dirty="0">
              <a:solidFill>
                <a:schemeClr val="tx1">
                  <a:lumMod val="65000"/>
                  <a:lumOff val="35000"/>
                </a:schemeClr>
              </a:solidFill>
            </a:endParaRPr>
          </a:p>
        </p:txBody>
      </p:sp>
      <p:sp>
        <p:nvSpPr>
          <p:cNvPr id="4" name="Rectangle 3">
            <a:extLst>
              <a:ext uri="{FF2B5EF4-FFF2-40B4-BE49-F238E27FC236}">
                <a16:creationId xmlns:a16="http://schemas.microsoft.com/office/drawing/2014/main" id="{F6AC0BF2-FAF6-4422-B1B7-81BF2415D724}"/>
              </a:ext>
            </a:extLst>
          </p:cNvPr>
          <p:cNvSpPr/>
          <p:nvPr/>
        </p:nvSpPr>
        <p:spPr>
          <a:xfrm>
            <a:off x="4768107" y="289793"/>
            <a:ext cx="5823794" cy="5047536"/>
          </a:xfrm>
          <a:prstGeom prst="rect">
            <a:avLst/>
          </a:prstGeom>
        </p:spPr>
        <p:txBody>
          <a:bodyPr wrap="square">
            <a:spAutoFit/>
          </a:bodyPr>
          <a:lstStyle/>
          <a:p>
            <a:pPr eaLnBrk="1" hangingPunct="1">
              <a:defRPr/>
            </a:pPr>
            <a:r>
              <a:rPr lang="fr-FR" altLang="es-ES" sz="1500" b="1" dirty="0">
                <a:solidFill>
                  <a:srgbClr val="F39200"/>
                </a:solidFill>
                <a:ea typeface="ヒラギノ角ゴ Pro W3" pitchFamily="126" charset="-128"/>
                <a:cs typeface="+mn-cs"/>
              </a:rPr>
              <a:t>	         Initiatives &amp; </a:t>
            </a:r>
            <a:r>
              <a:rPr lang="fr-FR" altLang="es-ES" sz="1500" b="1" dirty="0" err="1">
                <a:solidFill>
                  <a:srgbClr val="F39200"/>
                </a:solidFill>
                <a:ea typeface="ヒラギノ角ゴ Pro W3" pitchFamily="126" charset="-128"/>
                <a:cs typeface="+mn-cs"/>
              </a:rPr>
              <a:t>Achievements</a:t>
            </a:r>
            <a:endParaRPr lang="fr-FR" altLang="es-ES" sz="1500" b="1" dirty="0">
              <a:solidFill>
                <a:srgbClr val="F39200"/>
              </a:solidFill>
              <a:ea typeface="ヒラギノ角ゴ Pro W3" pitchFamily="126" charset="-128"/>
              <a:cs typeface="+mn-cs"/>
            </a:endParaRPr>
          </a:p>
          <a:p>
            <a:pPr marL="186658" indent="-186658" algn="just" fontAlgn="auto">
              <a:spcBef>
                <a:spcPts val="0"/>
              </a:spcBef>
              <a:spcAft>
                <a:spcPts val="0"/>
              </a:spcAft>
              <a:buClr>
                <a:srgbClr val="F39200"/>
              </a:buClr>
              <a:buSzPct val="120000"/>
              <a:defRPr/>
            </a:pPr>
            <a:endParaRPr lang="en-US" sz="700" dirty="0">
              <a:solidFill>
                <a:schemeClr val="tx1">
                  <a:lumMod val="65000"/>
                  <a:lumOff val="35000"/>
                </a:schemeClr>
              </a:solidFill>
              <a:latin typeface="+mn-lt"/>
              <a:ea typeface="+mn-ea"/>
              <a:cs typeface="+mn-cs"/>
            </a:endParaRP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tx1">
                    <a:lumMod val="65000"/>
                    <a:lumOff val="35000"/>
                  </a:schemeClr>
                </a:solidFill>
                <a:latin typeface="+mn-lt"/>
                <a:ea typeface="+mn-ea"/>
                <a:cs typeface="+mn-cs"/>
              </a:rPr>
              <a:t>Observing Member of Coordinating Group of </a:t>
            </a:r>
            <a:r>
              <a:rPr lang="en-US" sz="1000" dirty="0" err="1">
                <a:solidFill>
                  <a:schemeClr val="tx1">
                    <a:lumMod val="65000"/>
                    <a:lumOff val="35000"/>
                  </a:schemeClr>
                </a:solidFill>
                <a:latin typeface="+mn-lt"/>
                <a:ea typeface="+mn-ea"/>
                <a:cs typeface="+mn-cs"/>
              </a:rPr>
              <a:t>Enpr</a:t>
            </a:r>
            <a:r>
              <a:rPr lang="en-US" sz="1000" dirty="0">
                <a:solidFill>
                  <a:schemeClr val="tx1">
                    <a:lumMod val="65000"/>
                    <a:lumOff val="35000"/>
                  </a:schemeClr>
                </a:solidFill>
                <a:latin typeface="+mn-lt"/>
                <a:ea typeface="+mn-ea"/>
                <a:cs typeface="+mn-cs"/>
              </a:rPr>
              <a:t>-EMA</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tx1">
                    <a:lumMod val="65000"/>
                    <a:lumOff val="35000"/>
                  </a:schemeClr>
                </a:solidFill>
                <a:latin typeface="+mn-lt"/>
                <a:ea typeface="+mn-ea"/>
                <a:cs typeface="+mn-cs"/>
              </a:rPr>
              <a:t>Creation of Guideline on Paediatric Informed Consent and Assent Form in the EU in collaboration with Ethics group of </a:t>
            </a:r>
            <a:r>
              <a:rPr lang="en-US" sz="1000" dirty="0" err="1">
                <a:solidFill>
                  <a:schemeClr val="tx1">
                    <a:lumMod val="65000"/>
                    <a:lumOff val="35000"/>
                  </a:schemeClr>
                </a:solidFill>
                <a:latin typeface="+mn-lt"/>
                <a:ea typeface="+mn-ea"/>
                <a:cs typeface="+mn-cs"/>
              </a:rPr>
              <a:t>Enpr</a:t>
            </a:r>
            <a:r>
              <a:rPr lang="en-US" sz="1000" dirty="0">
                <a:solidFill>
                  <a:schemeClr val="tx1">
                    <a:lumMod val="65000"/>
                    <a:lumOff val="35000"/>
                  </a:schemeClr>
                </a:solidFill>
                <a:latin typeface="+mn-lt"/>
                <a:ea typeface="+mn-ea"/>
                <a:cs typeface="+mn-cs"/>
              </a:rPr>
              <a:t>-EMA </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tx1">
                    <a:lumMod val="65000"/>
                    <a:lumOff val="35000"/>
                  </a:schemeClr>
                </a:solidFill>
                <a:latin typeface="+mn-lt"/>
                <a:ea typeface="+mn-ea"/>
                <a:cs typeface="+mn-cs"/>
              </a:rPr>
              <a:t>Member of  Cross Boarder clinical trials Working Group of </a:t>
            </a:r>
            <a:r>
              <a:rPr lang="en-US" sz="1000" dirty="0" err="1">
                <a:solidFill>
                  <a:schemeClr val="tx1">
                    <a:lumMod val="65000"/>
                    <a:lumOff val="35000"/>
                  </a:schemeClr>
                </a:solidFill>
                <a:latin typeface="+mn-lt"/>
                <a:ea typeface="+mn-ea"/>
                <a:cs typeface="+mn-cs"/>
              </a:rPr>
              <a:t>Enpr</a:t>
            </a:r>
            <a:r>
              <a:rPr lang="en-US" sz="1000" dirty="0">
                <a:solidFill>
                  <a:schemeClr val="tx1">
                    <a:lumMod val="65000"/>
                    <a:lumOff val="35000"/>
                  </a:schemeClr>
                </a:solidFill>
                <a:latin typeface="+mn-lt"/>
                <a:ea typeface="+mn-ea"/>
                <a:cs typeface="+mn-cs"/>
              </a:rPr>
              <a:t>-EMA</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tx1">
                    <a:lumMod val="65000"/>
                    <a:lumOff val="35000"/>
                  </a:schemeClr>
                </a:solidFill>
                <a:latin typeface="+mn-lt"/>
                <a:ea typeface="+mn-ea"/>
                <a:cs typeface="+mn-cs"/>
              </a:rPr>
              <a:t>Attendance and contribution to the Annual </a:t>
            </a:r>
            <a:r>
              <a:rPr lang="en-US" sz="1000" dirty="0" err="1">
                <a:solidFill>
                  <a:schemeClr val="tx1">
                    <a:lumMod val="65000"/>
                    <a:lumOff val="35000"/>
                  </a:schemeClr>
                </a:solidFill>
                <a:latin typeface="+mn-lt"/>
                <a:ea typeface="+mn-ea"/>
                <a:cs typeface="+mn-cs"/>
              </a:rPr>
              <a:t>Enpr</a:t>
            </a:r>
            <a:r>
              <a:rPr lang="en-US" sz="1000" dirty="0">
                <a:solidFill>
                  <a:schemeClr val="tx1">
                    <a:lumMod val="65000"/>
                    <a:lumOff val="35000"/>
                  </a:schemeClr>
                </a:solidFill>
                <a:latin typeface="+mn-lt"/>
                <a:ea typeface="+mn-ea"/>
                <a:cs typeface="+mn-cs"/>
              </a:rPr>
              <a:t>-EMA Workshop Meetings</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accent4">
                    <a:lumMod val="50000"/>
                  </a:schemeClr>
                </a:solidFill>
                <a:latin typeface="+mn-lt"/>
                <a:cs typeface="Arial" panose="020B0604020202020204" pitchFamily="34" charset="0"/>
              </a:rPr>
              <a:t>Attended and Presented at Enpr-EMA meeting and workshop, 9-10 October, Amsterdam 2024</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latin typeface="+mn-lt"/>
                <a:ea typeface="Times New Roman" panose="02020603050405020304" pitchFamily="18" charset="0"/>
              </a:rPr>
              <a:t>EFGCP Better Medicines for Children conference, Presentation and Session co-chair</a:t>
            </a:r>
            <a:r>
              <a:rPr lang="en-US" sz="1000" dirty="0">
                <a:solidFill>
                  <a:schemeClr val="tx1">
                    <a:lumMod val="65000"/>
                    <a:lumOff val="35000"/>
                  </a:schemeClr>
                </a:solidFill>
                <a:latin typeface="+mn-lt"/>
                <a:ea typeface="+mn-ea"/>
                <a:cs typeface="+mn-cs"/>
              </a:rPr>
              <a:t>, Brussels, 22-23 October 2024</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tx1">
                    <a:lumMod val="65000"/>
                    <a:lumOff val="35000"/>
                  </a:schemeClr>
                </a:solidFill>
                <a:latin typeface="+mn-lt"/>
                <a:ea typeface="+mn-ea"/>
                <a:cs typeface="+mn-cs"/>
              </a:rPr>
              <a:t>Attending c4c international Meeting and workshop 13-14 November 2024</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tx1">
                    <a:lumMod val="65000"/>
                    <a:lumOff val="35000"/>
                  </a:schemeClr>
                </a:solidFill>
                <a:latin typeface="+mn-lt"/>
                <a:ea typeface="+mn-ea"/>
                <a:cs typeface="+mn-cs"/>
              </a:rPr>
              <a:t>Attending MRCT Brocher Foundation Paediatric conference , </a:t>
            </a:r>
            <a:r>
              <a:rPr lang="en-US" sz="1000" dirty="0" err="1">
                <a:solidFill>
                  <a:schemeClr val="tx1">
                    <a:lumMod val="65000"/>
                    <a:lumOff val="35000"/>
                  </a:schemeClr>
                </a:solidFill>
                <a:latin typeface="+mn-lt"/>
                <a:ea typeface="+mn-ea"/>
                <a:cs typeface="+mn-cs"/>
              </a:rPr>
              <a:t>Hermance</a:t>
            </a:r>
            <a:r>
              <a:rPr lang="en-US" sz="1000" dirty="0">
                <a:solidFill>
                  <a:schemeClr val="tx1">
                    <a:lumMod val="65000"/>
                    <a:lumOff val="35000"/>
                  </a:schemeClr>
                </a:solidFill>
                <a:latin typeface="+mn-lt"/>
                <a:ea typeface="+mn-ea"/>
                <a:cs typeface="+mn-cs"/>
              </a:rPr>
              <a:t>, Switzerland January 2023</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effectLst/>
                <a:latin typeface="+mn-lt"/>
                <a:ea typeface="Times New Roman" panose="02020603050405020304" pitchFamily="18" charset="0"/>
                <a:cs typeface="Aptos" panose="020B0004020202020204" pitchFamily="34" charset="0"/>
              </a:rPr>
              <a:t>EUCROF Pediatric Workshop, Presentations on Global Regulatory and Ethical Considerations for Paediatric Drug Development, Rome, 12 Sept 2023</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chemeClr val="tx1">
                    <a:lumMod val="65000"/>
                    <a:lumOff val="35000"/>
                  </a:schemeClr>
                </a:solidFill>
                <a:latin typeface="+mn-lt"/>
                <a:ea typeface="+mn-ea"/>
                <a:cs typeface="+mn-cs"/>
              </a:rPr>
              <a:t>Presented at TOPRA  Annual Symposium Paediatric investigation, Lisbon, October 2023 </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latin typeface="+mn-lt"/>
                <a:ea typeface="Times New Roman" panose="02020603050405020304" pitchFamily="18" charset="0"/>
              </a:rPr>
              <a:t>EFGCP Better Medicines for Children conference, Moderator, Introduction and closing notes, Amsterdam, 17-18 Oct 2023</a:t>
            </a:r>
            <a:endParaRPr lang="en-US" sz="1000" dirty="0">
              <a:solidFill>
                <a:schemeClr val="tx1">
                  <a:lumMod val="65000"/>
                  <a:lumOff val="35000"/>
                </a:schemeClr>
              </a:solidFill>
              <a:latin typeface="+mn-lt"/>
              <a:ea typeface="+mn-ea"/>
              <a:cs typeface="+mn-cs"/>
            </a:endParaRPr>
          </a:p>
          <a:p>
            <a:pPr marL="186658" indent="-186658" algn="just" fontAlgn="auto">
              <a:spcBef>
                <a:spcPts val="0"/>
              </a:spcBef>
              <a:spcAft>
                <a:spcPts val="0"/>
              </a:spcAft>
              <a:buClr>
                <a:srgbClr val="F39200"/>
              </a:buClr>
              <a:buSzPct val="120000"/>
              <a:buFont typeface="Calibri" pitchFamily="34" charset="0"/>
              <a:buChar char="●"/>
              <a:defRPr/>
            </a:pPr>
            <a:r>
              <a:rPr lang="en-GB" sz="1000" dirty="0">
                <a:solidFill>
                  <a:schemeClr val="accent4">
                    <a:lumMod val="50000"/>
                  </a:schemeClr>
                </a:solidFill>
                <a:latin typeface="+mn-lt"/>
                <a:cs typeface="Arial" panose="020B0604020202020204" pitchFamily="34" charset="0"/>
              </a:rPr>
              <a:t>SCRS Summit, Presenter and Panellist on DCT, Lisbon, 13 November 2023</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effectLst/>
                <a:latin typeface="+mn-lt"/>
                <a:ea typeface="Times New Roman" panose="02020603050405020304" pitchFamily="18" charset="0"/>
                <a:cs typeface="Aptos" panose="020B0004020202020204" pitchFamily="34" charset="0"/>
              </a:rPr>
              <a:t>Duchenne Patient Academy, Introduction to medicine registration pathways, Athens, 01 Dec 2023</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latin typeface="+mn-lt"/>
                <a:ea typeface="Times New Roman" panose="02020603050405020304" pitchFamily="18" charset="0"/>
                <a:cs typeface="Aptos" panose="020B0004020202020204" pitchFamily="34" charset="0"/>
              </a:rPr>
              <a:t>Introduction and moderation of a MRCT (FDA funded) Webinar </a:t>
            </a:r>
            <a:r>
              <a:rPr lang="en-US" sz="1000" dirty="0">
                <a:solidFill>
                  <a:srgbClr val="000000"/>
                </a:solidFill>
                <a:effectLst/>
                <a:latin typeface="+mn-lt"/>
                <a:ea typeface="Times New Roman" panose="02020603050405020304" pitchFamily="18" charset="0"/>
                <a:cs typeface="Aptos" panose="020B0004020202020204" pitchFamily="34" charset="0"/>
              </a:rPr>
              <a:t>on Assent and Consent in the Field: Culture Context, and Respect”, 28 June 2022</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latin typeface="+mn-lt"/>
                <a:ea typeface="Times New Roman" panose="02020603050405020304" pitchFamily="18" charset="0"/>
                <a:cs typeface="Aptos" panose="020B0004020202020204" pitchFamily="34" charset="0"/>
              </a:rPr>
              <a:t>Presentation at the Society for Clinical Trials 43rd Annual Meeting on</a:t>
            </a:r>
            <a:r>
              <a:rPr lang="en-US" sz="1000" dirty="0">
                <a:solidFill>
                  <a:srgbClr val="000000"/>
                </a:solidFill>
                <a:effectLst/>
                <a:latin typeface="+mn-lt"/>
                <a:ea typeface="Times New Roman" panose="02020603050405020304" pitchFamily="18" charset="0"/>
                <a:cs typeface="Aptos" panose="020B0004020202020204" pitchFamily="34" charset="0"/>
              </a:rPr>
              <a:t>  How And When To Include Adolescents In Adult Research​, San Diego, USA, 16 May 2022</a:t>
            </a:r>
            <a:endParaRPr lang="en-US" sz="1000" dirty="0">
              <a:effectLst/>
              <a:latin typeface="+mn-lt"/>
              <a:ea typeface="Aptos" panose="020B0004020202020204" pitchFamily="34" charset="0"/>
              <a:cs typeface="Aptos" panose="020B0004020202020204" pitchFamily="34" charset="0"/>
            </a:endParaRP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latin typeface="+mn-lt"/>
                <a:ea typeface="Times New Roman" panose="02020603050405020304" pitchFamily="18" charset="0"/>
                <a:cs typeface="Aptos" panose="020B0004020202020204" pitchFamily="34" charset="0"/>
              </a:rPr>
              <a:t>Presentation at the Society for Clinical Trials 43rd Annual Meeting on </a:t>
            </a:r>
            <a:r>
              <a:rPr lang="en-US" sz="1000" dirty="0">
                <a:solidFill>
                  <a:srgbClr val="000000"/>
                </a:solidFill>
                <a:effectLst/>
                <a:latin typeface="+mn-lt"/>
                <a:ea typeface="Times New Roman" panose="02020603050405020304" pitchFamily="18" charset="0"/>
                <a:cs typeface="Aptos" panose="020B0004020202020204" pitchFamily="34" charset="0"/>
              </a:rPr>
              <a:t>Correcting Disparities In Adolescent Access To Medicines By Promoting Age-Inclusive Research​, San Diego, USA, 18 May 2022</a:t>
            </a:r>
          </a:p>
          <a:p>
            <a:pPr marL="186658" indent="-186658" algn="just" fontAlgn="auto">
              <a:spcBef>
                <a:spcPts val="0"/>
              </a:spcBef>
              <a:spcAft>
                <a:spcPts val="0"/>
              </a:spcAft>
              <a:buClr>
                <a:srgbClr val="F39200"/>
              </a:buClr>
              <a:buSzPct val="120000"/>
              <a:buFont typeface="Calibri" pitchFamily="34" charset="0"/>
              <a:buChar char="●"/>
              <a:defRPr/>
            </a:pPr>
            <a:r>
              <a:rPr lang="en-GB" sz="1000" dirty="0">
                <a:solidFill>
                  <a:schemeClr val="accent4">
                    <a:lumMod val="50000"/>
                  </a:schemeClr>
                </a:solidFill>
                <a:latin typeface="+mn-lt"/>
                <a:cs typeface="Arial" panose="020B0604020202020204" pitchFamily="34" charset="0"/>
              </a:rPr>
              <a:t>Presented in the 4</a:t>
            </a:r>
            <a:r>
              <a:rPr lang="en-GB" sz="1000" baseline="30000" dirty="0">
                <a:solidFill>
                  <a:schemeClr val="accent4">
                    <a:lumMod val="50000"/>
                  </a:schemeClr>
                </a:solidFill>
                <a:latin typeface="+mn-lt"/>
                <a:cs typeface="Arial" panose="020B0604020202020204" pitchFamily="34" charset="0"/>
              </a:rPr>
              <a:t>th</a:t>
            </a:r>
            <a:r>
              <a:rPr lang="en-GB" sz="1000" dirty="0">
                <a:solidFill>
                  <a:schemeClr val="accent4">
                    <a:lumMod val="50000"/>
                  </a:schemeClr>
                </a:solidFill>
                <a:latin typeface="+mn-lt"/>
                <a:cs typeface="Arial" panose="020B0604020202020204" pitchFamily="34" charset="0"/>
              </a:rPr>
              <a:t> Nordic conference on paediatric medicines, Helsinki, 13-14 September 2022</a:t>
            </a:r>
          </a:p>
          <a:p>
            <a:pPr marL="186658" indent="-186658" algn="just" fontAlgn="auto">
              <a:spcBef>
                <a:spcPts val="0"/>
              </a:spcBef>
              <a:spcAft>
                <a:spcPts val="0"/>
              </a:spcAft>
              <a:buClr>
                <a:srgbClr val="F39200"/>
              </a:buClr>
              <a:buSzPct val="120000"/>
              <a:buFont typeface="Calibri" pitchFamily="34" charset="0"/>
              <a:buChar char="●"/>
              <a:defRPr/>
            </a:pPr>
            <a:r>
              <a:rPr lang="en-US" sz="1000" dirty="0">
                <a:solidFill>
                  <a:srgbClr val="000000"/>
                </a:solidFill>
                <a:latin typeface="+mn-lt"/>
                <a:ea typeface="Times New Roman" panose="02020603050405020304" pitchFamily="18" charset="0"/>
              </a:rPr>
              <a:t>EFGCP  Annual  Paediatric conference, Better Medicines for Children 17-18 October 2022</a:t>
            </a:r>
            <a:endParaRPr lang="en-US" sz="1000" dirty="0">
              <a:solidFill>
                <a:srgbClr val="000000"/>
              </a:solidFill>
              <a:effectLst/>
              <a:latin typeface="+mn-lt"/>
              <a:ea typeface="Aptos" panose="020B0004020202020204" pitchFamily="34" charset="0"/>
              <a:cs typeface="Aptos" panose="020B0004020202020204" pitchFamily="34" charset="0"/>
            </a:endParaRPr>
          </a:p>
          <a:p>
            <a:pPr marL="186658" indent="-186658" algn="just" fontAlgn="auto">
              <a:spcBef>
                <a:spcPts val="0"/>
              </a:spcBef>
              <a:spcAft>
                <a:spcPts val="0"/>
              </a:spcAft>
              <a:buClr>
                <a:srgbClr val="F39200"/>
              </a:buClr>
              <a:buSzPct val="120000"/>
              <a:buFont typeface="Calibri" pitchFamily="34" charset="0"/>
              <a:buChar char="●"/>
              <a:defRPr/>
            </a:pPr>
            <a:r>
              <a:rPr lang="en-GB" sz="1000" dirty="0">
                <a:solidFill>
                  <a:schemeClr val="accent4">
                    <a:lumMod val="50000"/>
                  </a:schemeClr>
                </a:solidFill>
                <a:latin typeface="+mn-lt"/>
                <a:cs typeface="Arial" panose="020B0604020202020204" pitchFamily="34" charset="0"/>
              </a:rPr>
              <a:t>SCRS Summit, Presenter and Co-Chair of session, Lisbon, 14-15 November 2022</a:t>
            </a:r>
          </a:p>
          <a:p>
            <a:pPr marL="186658" indent="-186658" algn="just" fontAlgn="auto">
              <a:spcBef>
                <a:spcPts val="0"/>
              </a:spcBef>
              <a:spcAft>
                <a:spcPts val="0"/>
              </a:spcAft>
              <a:buClr>
                <a:srgbClr val="F39200"/>
              </a:buClr>
              <a:buSzPct val="120000"/>
              <a:buFont typeface="Calibri" pitchFamily="34" charset="0"/>
              <a:buChar char="●"/>
              <a:defRPr/>
            </a:pPr>
            <a:r>
              <a:rPr lang="it-IT" sz="1000" dirty="0">
                <a:solidFill>
                  <a:schemeClr val="accent4">
                    <a:lumMod val="50000"/>
                  </a:schemeClr>
                </a:solidFill>
                <a:latin typeface="+mn-lt"/>
                <a:cs typeface="Arial" panose="020B0604020202020204" pitchFamily="34" charset="0"/>
              </a:rPr>
              <a:t>Presented at Duchenne Academy Annual Meeting, 02 December 2022</a:t>
            </a:r>
            <a:endParaRPr lang="en-US" sz="1000" dirty="0">
              <a:solidFill>
                <a:schemeClr val="accent4">
                  <a:lumMod val="50000"/>
                </a:schemeClr>
              </a:solidFill>
              <a:latin typeface="+mn-lt"/>
              <a:cs typeface="Arial" panose="020B0604020202020204" pitchFamily="34" charset="0"/>
            </a:endParaRPr>
          </a:p>
          <a:p>
            <a:pPr marL="186658" indent="-186658" fontAlgn="auto">
              <a:spcBef>
                <a:spcPts val="0"/>
              </a:spcBef>
              <a:spcAft>
                <a:spcPts val="0"/>
              </a:spcAft>
              <a:buClr>
                <a:srgbClr val="F39200"/>
              </a:buClr>
              <a:buSzPct val="120000"/>
              <a:buFont typeface="Calibri" pitchFamily="34" charset="0"/>
              <a:buChar char="●"/>
              <a:defRPr/>
            </a:pPr>
            <a:endParaRPr lang="en-GB" sz="1000" b="1" dirty="0">
              <a:solidFill>
                <a:schemeClr val="accent4">
                  <a:lumMod val="50000"/>
                </a:schemeClr>
              </a:solidFill>
              <a:latin typeface="+mn-lt"/>
              <a:cs typeface="Arial" panose="020B0604020202020204" pitchFamily="34" charset="0"/>
            </a:endParaRPr>
          </a:p>
          <a:p>
            <a:pPr fontAlgn="auto">
              <a:spcBef>
                <a:spcPts val="0"/>
              </a:spcBef>
              <a:spcAft>
                <a:spcPts val="0"/>
              </a:spcAft>
              <a:buClr>
                <a:srgbClr val="F39200"/>
              </a:buClr>
              <a:buSzPct val="120000"/>
              <a:defRPr/>
            </a:pPr>
            <a:r>
              <a:rPr lang="de-DE" sz="1000" dirty="0">
                <a:solidFill>
                  <a:schemeClr val="tx1">
                    <a:lumMod val="65000"/>
                    <a:lumOff val="35000"/>
                  </a:schemeClr>
                </a:solidFill>
                <a:latin typeface="+mn-lt"/>
                <a:ea typeface="+mn-ea"/>
                <a:cs typeface="+mn-cs"/>
              </a:rPr>
              <a:t> </a:t>
            </a:r>
            <a:endParaRPr lang="es-ES" sz="1000" dirty="0">
              <a:solidFill>
                <a:schemeClr val="tx1">
                  <a:lumMod val="65000"/>
                  <a:lumOff val="35000"/>
                </a:schemeClr>
              </a:solidFill>
              <a:latin typeface="+mn-lt"/>
              <a:ea typeface="+mn-ea"/>
              <a:cs typeface="+mn-cs"/>
            </a:endParaRPr>
          </a:p>
        </p:txBody>
      </p:sp>
      <p:pic>
        <p:nvPicPr>
          <p:cNvPr id="4121" name="Picture 2" descr="\\10.0.0.2\Users\MarMunTur\EUCROF\New Members\HACRO\Logo Hacro.jpg">
            <a:extLst>
              <a:ext uri="{FF2B5EF4-FFF2-40B4-BE49-F238E27FC236}">
                <a16:creationId xmlns:a16="http://schemas.microsoft.com/office/drawing/2014/main" id="{9521D146-BB0A-4FB5-8438-6737B94B53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1439" y="5297078"/>
            <a:ext cx="930275"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22" name="Picture 3" descr="C:\Dropbox\Onirys\Eucrof - Flyer PPT\Eléments graphiques\arabesques01.png">
            <a:extLst>
              <a:ext uri="{FF2B5EF4-FFF2-40B4-BE49-F238E27FC236}">
                <a16:creationId xmlns:a16="http://schemas.microsoft.com/office/drawing/2014/main" id="{10BC2E64-5CAF-47D1-A2B1-8AE1D3B298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5655" y="4100442"/>
            <a:ext cx="219075"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23" name="Picture 3" descr="C:\Dropbox\Onirys\Eucrof - Flyer PPT\Eléments graphiques\arabesques01.png">
            <a:extLst>
              <a:ext uri="{FF2B5EF4-FFF2-40B4-BE49-F238E27FC236}">
                <a16:creationId xmlns:a16="http://schemas.microsoft.com/office/drawing/2014/main" id="{D46697D1-2109-41B3-9335-581C946F84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4163" y="2114550"/>
            <a:ext cx="219075"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7AAE1BBE-F401-F67E-86A8-C052D2A77F69}"/>
              </a:ext>
            </a:extLst>
          </p:cNvPr>
          <p:cNvSpPr txBox="1"/>
          <p:nvPr/>
        </p:nvSpPr>
        <p:spPr>
          <a:xfrm>
            <a:off x="915988" y="5868225"/>
            <a:ext cx="2274982" cy="577081"/>
          </a:xfrm>
          <a:prstGeom prst="rect">
            <a:avLst/>
          </a:prstGeom>
          <a:noFill/>
        </p:spPr>
        <p:txBody>
          <a:bodyPr wrap="none" rtlCol="1">
            <a:spAutoFit/>
          </a:bodyPr>
          <a:lstStyle/>
          <a:p>
            <a:pPr eaLnBrk="1" hangingPunct="1">
              <a:spcBef>
                <a:spcPct val="0"/>
              </a:spcBef>
              <a:buFont typeface="Arial" panose="020B0604020202020204" pitchFamily="34" charset="0"/>
              <a:buNone/>
              <a:defRPr/>
            </a:pPr>
            <a:r>
              <a:rPr lang="en-US" sz="1050" b="1" dirty="0">
                <a:solidFill>
                  <a:srgbClr val="F39200"/>
                </a:solidFill>
                <a:ea typeface="ヒラギノ角ゴ Pro W3" pitchFamily="126" charset="-128"/>
                <a:cs typeface="+mn-cs"/>
              </a:rPr>
              <a:t>Czech Republic</a:t>
            </a:r>
          </a:p>
          <a:p>
            <a:pPr eaLnBrk="1" hangingPunct="1">
              <a:spcBef>
                <a:spcPct val="0"/>
              </a:spcBef>
              <a:buFont typeface="Arial" panose="020B0604020202020204" pitchFamily="34" charset="0"/>
              <a:buNone/>
              <a:defRPr/>
            </a:pPr>
            <a:r>
              <a:rPr lang="en-US" sz="1050" dirty="0">
                <a:solidFill>
                  <a:schemeClr val="tx1">
                    <a:lumMod val="65000"/>
                    <a:lumOff val="35000"/>
                  </a:schemeClr>
                </a:solidFill>
                <a:latin typeface="+mn-lt"/>
                <a:ea typeface="+mn-ea"/>
                <a:cs typeface="+mn-cs"/>
              </a:rPr>
              <a:t>Nevolova Pavla		        </a:t>
            </a:r>
          </a:p>
          <a:p>
            <a:pPr eaLnBrk="1" hangingPunct="1">
              <a:spcBef>
                <a:spcPct val="0"/>
              </a:spcBef>
              <a:buFont typeface="Arial" panose="020B0604020202020204" pitchFamily="34" charset="0"/>
              <a:buNone/>
              <a:defRPr/>
            </a:pPr>
            <a:r>
              <a:rPr lang="en-US" sz="1050" dirty="0">
                <a:solidFill>
                  <a:schemeClr val="tx1">
                    <a:lumMod val="65000"/>
                    <a:lumOff val="35000"/>
                  </a:schemeClr>
                </a:solidFill>
                <a:latin typeface="+mn-lt"/>
                <a:ea typeface="+mn-ea"/>
                <a:cs typeface="+mn-cs"/>
              </a:rPr>
              <a:t>Ian </a:t>
            </a:r>
            <a:r>
              <a:rPr lang="en-US" sz="1050" dirty="0" err="1">
                <a:solidFill>
                  <a:schemeClr val="tx1">
                    <a:lumMod val="65000"/>
                    <a:lumOff val="35000"/>
                  </a:schemeClr>
                </a:solidFill>
                <a:latin typeface="+mn-lt"/>
                <a:ea typeface="+mn-ea"/>
                <a:cs typeface="+mn-cs"/>
              </a:rPr>
              <a:t>Vasicka</a:t>
            </a:r>
            <a:r>
              <a:rPr lang="en-US" sz="1050" dirty="0">
                <a:solidFill>
                  <a:schemeClr val="tx1">
                    <a:lumMod val="65000"/>
                    <a:lumOff val="35000"/>
                  </a:schemeClr>
                </a:solidFill>
                <a:latin typeface="+mn-lt"/>
                <a:ea typeface="+mn-ea"/>
                <a:cs typeface="+mn-cs"/>
              </a:rPr>
              <a:t> (Scientific Advisor)</a:t>
            </a:r>
            <a:endParaRPr lang="he-IL" sz="1050" dirty="0"/>
          </a:p>
        </p:txBody>
      </p:sp>
      <p:sp>
        <p:nvSpPr>
          <p:cNvPr id="3" name="TextBox 2">
            <a:extLst>
              <a:ext uri="{FF2B5EF4-FFF2-40B4-BE49-F238E27FC236}">
                <a16:creationId xmlns:a16="http://schemas.microsoft.com/office/drawing/2014/main" id="{44D3FAFF-0C0A-8D8A-E75C-B22D91CA24D9}"/>
              </a:ext>
            </a:extLst>
          </p:cNvPr>
          <p:cNvSpPr txBox="1"/>
          <p:nvPr/>
        </p:nvSpPr>
        <p:spPr>
          <a:xfrm>
            <a:off x="206872" y="6011708"/>
            <a:ext cx="833305" cy="276999"/>
          </a:xfrm>
          <a:prstGeom prst="rect">
            <a:avLst/>
          </a:prstGeom>
          <a:noFill/>
        </p:spPr>
        <p:txBody>
          <a:bodyPr wrap="none" rtlCol="1">
            <a:spAutoFit/>
          </a:bodyPr>
          <a:lstStyle/>
          <a:p>
            <a:r>
              <a:rPr lang="en-US" sz="12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ACRO</a:t>
            </a:r>
            <a:r>
              <a:rPr lang="en-US" sz="1200" b="1" kern="100" dirty="0">
                <a:solidFill>
                  <a:srgbClr val="7F7F7F"/>
                </a:solidFill>
                <a:effectLst/>
                <a:latin typeface="Aptos" panose="020B0004020202020204" pitchFamily="34" charset="0"/>
                <a:ea typeface="Aptos" panose="020B0004020202020204" pitchFamily="34" charset="0"/>
                <a:cs typeface="Arial" panose="020B0604020202020204" pitchFamily="34" charset="0"/>
              </a:rPr>
              <a:t>I</a:t>
            </a:r>
            <a:r>
              <a:rPr lang="en-US" sz="1200" b="1" kern="100" dirty="0">
                <a:solidFill>
                  <a:srgbClr val="FF0000"/>
                </a:solidFill>
                <a:effectLst/>
                <a:latin typeface="Aptos" panose="020B0004020202020204" pitchFamily="34" charset="0"/>
                <a:ea typeface="Aptos" panose="020B0004020202020204" pitchFamily="34" charset="0"/>
                <a:cs typeface="Arial" panose="020B0604020202020204" pitchFamily="34" charset="0"/>
              </a:rPr>
              <a:t>CZ</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3769</TotalTime>
  <Words>711</Words>
  <Application>Microsoft Office PowerPoint</Application>
  <PresentationFormat>Personalizzato</PresentationFormat>
  <Paragraphs>70</Paragraphs>
  <Slides>2</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vt:i4>
      </vt:variant>
    </vt:vector>
  </HeadingPairs>
  <TitlesOfParts>
    <vt:vector size="8" baseType="lpstr">
      <vt:lpstr>Aptos</vt:lpstr>
      <vt:lpstr>Arial</vt:lpstr>
      <vt:lpstr>Calibri</vt:lpstr>
      <vt:lpstr>Times New Roman</vt:lpstr>
      <vt:lpstr>ヒラギノ角ゴ Pro W3</vt:lpstr>
      <vt:lpstr>Thème Office</vt:lpstr>
      <vt:lpstr>Presentazione standard di PowerPoint</vt:lpstr>
      <vt:lpstr>Presentazione standard di PowerPoint</vt:lpstr>
    </vt:vector>
  </TitlesOfParts>
  <Company>Université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Jonathan PARDO</dc:creator>
  <cp:lastModifiedBy>EUCROF Secretariat</cp:lastModifiedBy>
  <cp:revision>135</cp:revision>
  <cp:lastPrinted>2013-06-14T16:48:54Z</cp:lastPrinted>
  <dcterms:created xsi:type="dcterms:W3CDTF">2013-05-31T13:17:02Z</dcterms:created>
  <dcterms:modified xsi:type="dcterms:W3CDTF">2025-01-29T19:11:59Z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3fbf10-3297-4327-bf73-27d15f2d6bd0_Enabled">
    <vt:lpwstr>true</vt:lpwstr>
  </property>
  <property fmtid="{D5CDD505-2E9C-101B-9397-08002B2CF9AE}" pid="3" name="MSIP_Label_e33fbf10-3297-4327-bf73-27d15f2d6bd0_SetDate">
    <vt:lpwstr>2025-01-23T08:47:06Z</vt:lpwstr>
  </property>
  <property fmtid="{D5CDD505-2E9C-101B-9397-08002B2CF9AE}" pid="4" name="MSIP_Label_e33fbf10-3297-4327-bf73-27d15f2d6bd0_Method">
    <vt:lpwstr>Standard</vt:lpwstr>
  </property>
  <property fmtid="{D5CDD505-2E9C-101B-9397-08002B2CF9AE}" pid="5" name="MSIP_Label_e33fbf10-3297-4327-bf73-27d15f2d6bd0_Name">
    <vt:lpwstr>Confidential – Any Recipient Only</vt:lpwstr>
  </property>
  <property fmtid="{D5CDD505-2E9C-101B-9397-08002B2CF9AE}" pid="6" name="MSIP_Label_e33fbf10-3297-4327-bf73-27d15f2d6bd0_SiteId">
    <vt:lpwstr>06fe4af5-9412-436c-acdb-444ee0010489</vt:lpwstr>
  </property>
  <property fmtid="{D5CDD505-2E9C-101B-9397-08002B2CF9AE}" pid="7" name="MSIP_Label_e33fbf10-3297-4327-bf73-27d15f2d6bd0_ActionId">
    <vt:lpwstr>4389c5e6-9fc5-401e-b65b-9cfbea5d97ac</vt:lpwstr>
  </property>
  <property fmtid="{D5CDD505-2E9C-101B-9397-08002B2CF9AE}" pid="8" name="MSIP_Label_e33fbf10-3297-4327-bf73-27d15f2d6bd0_ContentBits">
    <vt:lpwstr>0</vt:lpwstr>
  </property>
</Properties>
</file>