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10688638" cy="7562850"/>
  <p:notesSz cx="6797675" cy="9928225"/>
  <p:defaultTextStyle>
    <a:defPPr>
      <a:defRPr lang="fr-FR"/>
    </a:defPPr>
    <a:lvl1pPr algn="l" rtl="0" fontAlgn="base">
      <a:spcBef>
        <a:spcPct val="0"/>
      </a:spcBef>
      <a:spcAft>
        <a:spcPct val="0"/>
      </a:spcAft>
      <a:defRPr kern="1200">
        <a:solidFill>
          <a:schemeClr val="tx1"/>
        </a:solidFill>
        <a:latin typeface="Calibri" pitchFamily="34" charset="0"/>
        <a:ea typeface="ヒラギノ角ゴ Pro W3" pitchFamily="126" charset="-128"/>
        <a:cs typeface="+mn-cs"/>
      </a:defRPr>
    </a:lvl1pPr>
    <a:lvl2pPr marL="496888" indent="-39688" algn="l" rtl="0" fontAlgn="base">
      <a:spcBef>
        <a:spcPct val="0"/>
      </a:spcBef>
      <a:spcAft>
        <a:spcPct val="0"/>
      </a:spcAft>
      <a:defRPr kern="1200">
        <a:solidFill>
          <a:schemeClr val="tx1"/>
        </a:solidFill>
        <a:latin typeface="Calibri" pitchFamily="34" charset="0"/>
        <a:ea typeface="ヒラギノ角ゴ Pro W3" pitchFamily="126" charset="-128"/>
        <a:cs typeface="+mn-cs"/>
      </a:defRPr>
    </a:lvl2pPr>
    <a:lvl3pPr marL="995363" indent="-80963" algn="l" rtl="0" fontAlgn="base">
      <a:spcBef>
        <a:spcPct val="0"/>
      </a:spcBef>
      <a:spcAft>
        <a:spcPct val="0"/>
      </a:spcAft>
      <a:defRPr kern="1200">
        <a:solidFill>
          <a:schemeClr val="tx1"/>
        </a:solidFill>
        <a:latin typeface="Calibri" pitchFamily="34" charset="0"/>
        <a:ea typeface="ヒラギノ角ゴ Pro W3" pitchFamily="126" charset="-128"/>
        <a:cs typeface="+mn-cs"/>
      </a:defRPr>
    </a:lvl3pPr>
    <a:lvl4pPr marL="1492250" indent="-120650" algn="l" rtl="0" fontAlgn="base">
      <a:spcBef>
        <a:spcPct val="0"/>
      </a:spcBef>
      <a:spcAft>
        <a:spcPct val="0"/>
      </a:spcAft>
      <a:defRPr kern="1200">
        <a:solidFill>
          <a:schemeClr val="tx1"/>
        </a:solidFill>
        <a:latin typeface="Calibri" pitchFamily="34" charset="0"/>
        <a:ea typeface="ヒラギノ角ゴ Pro W3" pitchFamily="126" charset="-128"/>
        <a:cs typeface="+mn-cs"/>
      </a:defRPr>
    </a:lvl4pPr>
    <a:lvl5pPr marL="1990725" indent="-161925" algn="l" rtl="0" fontAlgn="base">
      <a:spcBef>
        <a:spcPct val="0"/>
      </a:spcBef>
      <a:spcAft>
        <a:spcPct val="0"/>
      </a:spcAft>
      <a:defRPr kern="1200">
        <a:solidFill>
          <a:schemeClr val="tx1"/>
        </a:solidFill>
        <a:latin typeface="Calibri" pitchFamily="34" charset="0"/>
        <a:ea typeface="ヒラギノ角ゴ Pro W3" pitchFamily="126"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26"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26"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26"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26" charset="-128"/>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guide id="3" orient="horz" pos="41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onato Bonifazi" initials="DB [3]" lastIdx="1" clrIdx="6"/>
  <p:cmAuthor id="1" name="Christophe Golenvaux" initials="CG" lastIdx="31" clrIdx="0"/>
  <p:cmAuthor id="8" name="Donato Bonifazi" initials="DB [4]" lastIdx="1" clrIdx="7"/>
  <p:cmAuthor id="2" name="Darina Hrdlickova" initials="DH" lastIdx="3" clrIdx="1"/>
  <p:cmAuthor id="9" name="Donato Bonifazi" initials="DB [5]" lastIdx="1" clrIdx="8"/>
  <p:cmAuthor id="3" name="Assia Rosati" initials="AR" lastIdx="8" clrIdx="2"/>
  <p:cmAuthor id="10" name="Donato Bonifazi" initials="DB [6]" lastIdx="1" clrIdx="9"/>
  <p:cmAuthor id="4" name="Mariangela Lupo" initials="ML" lastIdx="9" clrIdx="3"/>
  <p:cmAuthor id="11" name="Donato Bonifazi" initials="DB [7]" lastIdx="1" clrIdx="10"/>
  <p:cmAuthor id="5" name="Donato Bonifazi" initials="DB" lastIdx="1" clrIdx="4"/>
  <p:cmAuthor id="12" name="Doriana" initials="U" lastIdx="1" clrIdx="11"/>
  <p:cmAuthor id="6" name="Donato Bonifazi" initials="DB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FF"/>
    <a:srgbClr val="29235C"/>
    <a:srgbClr val="F3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33" autoAdjust="0"/>
    <p:restoredTop sz="95062"/>
  </p:normalViewPr>
  <p:slideViewPr>
    <p:cSldViewPr>
      <p:cViewPr varScale="1">
        <p:scale>
          <a:sx n="102" d="100"/>
          <a:sy n="102" d="100"/>
        </p:scale>
        <p:origin x="1096" y="176"/>
      </p:cViewPr>
      <p:guideLst>
        <p:guide orient="horz" pos="2382"/>
        <p:guide pos="3367"/>
        <p:guide orient="horz" pos="41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F9DF2069-163E-411E-A902-E526460B0B19}" type="datetimeFigureOut">
              <a:rPr lang="it-IT" smtClean="0"/>
              <a:t>06/02/22</a:t>
            </a:fld>
            <a:endParaRPr lang="it-IT"/>
          </a:p>
        </p:txBody>
      </p:sp>
      <p:sp>
        <p:nvSpPr>
          <p:cNvPr id="4" name="Segnaposto immagine diapositiva 3"/>
          <p:cNvSpPr>
            <a:spLocks noGrp="1" noRot="1" noChangeAspect="1"/>
          </p:cNvSpPr>
          <p:nvPr>
            <p:ph type="sldImg" idx="2"/>
          </p:nvPr>
        </p:nvSpPr>
        <p:spPr>
          <a:xfrm>
            <a:off x="768350" y="744538"/>
            <a:ext cx="526097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49C77BEB-FD31-4B5B-B845-988CDCEE6243}" type="slidenum">
              <a:rPr lang="it-IT" smtClean="0"/>
              <a:t>‹N›</a:t>
            </a:fld>
            <a:endParaRPr lang="it-IT"/>
          </a:p>
        </p:txBody>
      </p:sp>
    </p:spTree>
    <p:extLst>
      <p:ext uri="{BB962C8B-B14F-4D97-AF65-F5344CB8AC3E}">
        <p14:creationId xmlns:p14="http://schemas.microsoft.com/office/powerpoint/2010/main" val="3405937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9C77BEB-FD31-4B5B-B845-988CDCEE6243}" type="slidenum">
              <a:rPr lang="it-IT" smtClean="0"/>
              <a:t>1</a:t>
            </a:fld>
            <a:endParaRPr lang="it-IT"/>
          </a:p>
        </p:txBody>
      </p:sp>
    </p:spTree>
    <p:extLst>
      <p:ext uri="{BB962C8B-B14F-4D97-AF65-F5344CB8AC3E}">
        <p14:creationId xmlns:p14="http://schemas.microsoft.com/office/powerpoint/2010/main" val="3243330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49C77BEB-FD31-4B5B-B845-988CDCEE6243}" type="slidenum">
              <a:rPr lang="it-IT" smtClean="0"/>
              <a:t>2</a:t>
            </a:fld>
            <a:endParaRPr lang="it-IT"/>
          </a:p>
        </p:txBody>
      </p:sp>
    </p:spTree>
    <p:extLst>
      <p:ext uri="{BB962C8B-B14F-4D97-AF65-F5344CB8AC3E}">
        <p14:creationId xmlns:p14="http://schemas.microsoft.com/office/powerpoint/2010/main" val="3731474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648" y="2349387"/>
            <a:ext cx="9085342" cy="1621111"/>
          </a:xfrm>
        </p:spPr>
        <p:txBody>
          <a:bodyPr/>
          <a:lstStyle/>
          <a:p>
            <a:r>
              <a:rPr lang="fr-FR"/>
              <a:t>Modifiez le style du titre</a:t>
            </a:r>
            <a:endParaRPr lang="fr-BE"/>
          </a:p>
        </p:txBody>
      </p:sp>
      <p:sp>
        <p:nvSpPr>
          <p:cNvPr id="3" name="Sous-titre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497754" indent="0" algn="ctr">
              <a:buNone/>
              <a:defRPr>
                <a:solidFill>
                  <a:schemeClr val="tx1">
                    <a:tint val="75000"/>
                  </a:schemeClr>
                </a:solidFill>
              </a:defRPr>
            </a:lvl2pPr>
            <a:lvl3pPr marL="995507" indent="0" algn="ctr">
              <a:buNone/>
              <a:defRPr>
                <a:solidFill>
                  <a:schemeClr val="tx1">
                    <a:tint val="75000"/>
                  </a:schemeClr>
                </a:solidFill>
              </a:defRPr>
            </a:lvl3pPr>
            <a:lvl4pPr marL="1493261" indent="0" algn="ctr">
              <a:buNone/>
              <a:defRPr>
                <a:solidFill>
                  <a:schemeClr val="tx1">
                    <a:tint val="75000"/>
                  </a:schemeClr>
                </a:solidFill>
              </a:defRPr>
            </a:lvl4pPr>
            <a:lvl5pPr marL="1991015" indent="0" algn="ctr">
              <a:buNone/>
              <a:defRPr>
                <a:solidFill>
                  <a:schemeClr val="tx1">
                    <a:tint val="75000"/>
                  </a:schemeClr>
                </a:solidFill>
              </a:defRPr>
            </a:lvl5pPr>
            <a:lvl6pPr marL="2488768" indent="0" algn="ctr">
              <a:buNone/>
              <a:defRPr>
                <a:solidFill>
                  <a:schemeClr val="tx1">
                    <a:tint val="75000"/>
                  </a:schemeClr>
                </a:solidFill>
              </a:defRPr>
            </a:lvl6pPr>
            <a:lvl7pPr marL="2986522" indent="0" algn="ctr">
              <a:buNone/>
              <a:defRPr>
                <a:solidFill>
                  <a:schemeClr val="tx1">
                    <a:tint val="75000"/>
                  </a:schemeClr>
                </a:solidFill>
              </a:defRPr>
            </a:lvl7pPr>
            <a:lvl8pPr marL="3484275" indent="0" algn="ctr">
              <a:buNone/>
              <a:defRPr>
                <a:solidFill>
                  <a:schemeClr val="tx1">
                    <a:tint val="75000"/>
                  </a:schemeClr>
                </a:solidFill>
              </a:defRPr>
            </a:lvl8pPr>
            <a:lvl9pPr marL="3982029"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fld id="{85E09496-B8F6-490A-9E07-F06F715673C1}" type="datetimeFigureOut">
              <a:rPr lang="fr-BE"/>
              <a:pPr>
                <a:defRPr/>
              </a:pPr>
              <a:t>6/02/22</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69E4E3A0-A3D0-482C-AF0A-4FD58B8DD352}" type="slidenum">
              <a:rPr lang="fr-BE"/>
              <a:pPr>
                <a:defRPr/>
              </a:pPr>
              <a:t>‹N›</a:t>
            </a:fld>
            <a:endParaRPr lang="fr-BE"/>
          </a:p>
        </p:txBody>
      </p:sp>
    </p:spTree>
    <p:extLst>
      <p:ext uri="{BB962C8B-B14F-4D97-AF65-F5344CB8AC3E}">
        <p14:creationId xmlns:p14="http://schemas.microsoft.com/office/powerpoint/2010/main" val="1773136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B9C58CC3-92F3-4896-9958-7FEDCC2C9402}" type="datetimeFigureOut">
              <a:rPr lang="fr-BE"/>
              <a:pPr>
                <a:defRPr/>
              </a:pPr>
              <a:t>6/02/22</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39D744D0-B2CB-4A11-847C-079340AC43B1}" type="slidenum">
              <a:rPr lang="fr-BE"/>
              <a:pPr>
                <a:defRPr/>
              </a:pPr>
              <a:t>‹N›</a:t>
            </a:fld>
            <a:endParaRPr lang="fr-BE"/>
          </a:p>
        </p:txBody>
      </p:sp>
    </p:spTree>
    <p:extLst>
      <p:ext uri="{BB962C8B-B14F-4D97-AF65-F5344CB8AC3E}">
        <p14:creationId xmlns:p14="http://schemas.microsoft.com/office/powerpoint/2010/main" val="3335969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49262" y="302866"/>
            <a:ext cx="2404944" cy="6452932"/>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534432" y="302866"/>
            <a:ext cx="7036687" cy="645293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3DECDA71-6758-4212-A55D-1A458E9E8D4E}" type="datetimeFigureOut">
              <a:rPr lang="fr-BE"/>
              <a:pPr>
                <a:defRPr/>
              </a:pPr>
              <a:t>6/02/22</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3A4866B0-9EBB-4D2E-B979-331E5F60737B}" type="slidenum">
              <a:rPr lang="fr-BE"/>
              <a:pPr>
                <a:defRPr/>
              </a:pPr>
              <a:t>‹N›</a:t>
            </a:fld>
            <a:endParaRPr lang="fr-BE"/>
          </a:p>
        </p:txBody>
      </p:sp>
    </p:spTree>
    <p:extLst>
      <p:ext uri="{BB962C8B-B14F-4D97-AF65-F5344CB8AC3E}">
        <p14:creationId xmlns:p14="http://schemas.microsoft.com/office/powerpoint/2010/main" val="2817896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B2881492-8F7B-4E5E-9521-B47835BC3AE4}" type="datetimeFigureOut">
              <a:rPr lang="fr-BE"/>
              <a:pPr>
                <a:defRPr/>
              </a:pPr>
              <a:t>6/02/22</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5ED8ADCF-A1BA-4714-B81B-0A822F317C10}" type="slidenum">
              <a:rPr lang="fr-BE"/>
              <a:pPr>
                <a:defRPr/>
              </a:pPr>
              <a:t>‹N›</a:t>
            </a:fld>
            <a:endParaRPr lang="fr-BE"/>
          </a:p>
        </p:txBody>
      </p:sp>
    </p:spTree>
    <p:extLst>
      <p:ext uri="{BB962C8B-B14F-4D97-AF65-F5344CB8AC3E}">
        <p14:creationId xmlns:p14="http://schemas.microsoft.com/office/powerpoint/2010/main" val="1815181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329" y="4859833"/>
            <a:ext cx="9085342" cy="1502066"/>
          </a:xfrm>
        </p:spPr>
        <p:txBody>
          <a:bodyPr anchor="t"/>
          <a:lstStyle>
            <a:lvl1pPr algn="l">
              <a:defRPr sz="4400" b="1" cap="all"/>
            </a:lvl1pPr>
          </a:lstStyle>
          <a:p>
            <a:r>
              <a:rPr lang="fr-FR"/>
              <a:t>Modifiez le style du titre</a:t>
            </a:r>
            <a:endParaRPr lang="fr-BE"/>
          </a:p>
        </p:txBody>
      </p:sp>
      <p:sp>
        <p:nvSpPr>
          <p:cNvPr id="3" name="Espace réservé du texte 2"/>
          <p:cNvSpPr>
            <a:spLocks noGrp="1"/>
          </p:cNvSpPr>
          <p:nvPr>
            <p:ph type="body" idx="1"/>
          </p:nvPr>
        </p:nvSpPr>
        <p:spPr>
          <a:xfrm>
            <a:off x="844329" y="3205459"/>
            <a:ext cx="9085342" cy="1654373"/>
          </a:xfrm>
        </p:spPr>
        <p:txBody>
          <a:bodyPr anchor="b"/>
          <a:lstStyle>
            <a:lvl1pPr marL="0" indent="0">
              <a:buNone/>
              <a:defRPr sz="2200">
                <a:solidFill>
                  <a:schemeClr val="tx1">
                    <a:tint val="75000"/>
                  </a:schemeClr>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953FCFB0-52F5-47CD-B56E-92FDA57D70B6}" type="datetimeFigureOut">
              <a:rPr lang="fr-BE"/>
              <a:pPr>
                <a:defRPr/>
              </a:pPr>
              <a:t>6/02/22</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29975381-9443-4929-BF18-2E95061A04E0}" type="slidenum">
              <a:rPr lang="fr-BE"/>
              <a:pPr>
                <a:defRPr/>
              </a:pPr>
              <a:t>‹N›</a:t>
            </a:fld>
            <a:endParaRPr lang="fr-BE"/>
          </a:p>
        </p:txBody>
      </p:sp>
    </p:spTree>
    <p:extLst>
      <p:ext uri="{BB962C8B-B14F-4D97-AF65-F5344CB8AC3E}">
        <p14:creationId xmlns:p14="http://schemas.microsoft.com/office/powerpoint/2010/main" val="907915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534432" y="1764667"/>
            <a:ext cx="4720815"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5433391" y="1764667"/>
            <a:ext cx="4720815"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3"/>
          <p:cNvSpPr>
            <a:spLocks noGrp="1"/>
          </p:cNvSpPr>
          <p:nvPr>
            <p:ph type="dt" sz="half" idx="10"/>
          </p:nvPr>
        </p:nvSpPr>
        <p:spPr/>
        <p:txBody>
          <a:bodyPr/>
          <a:lstStyle>
            <a:lvl1pPr>
              <a:defRPr/>
            </a:lvl1pPr>
          </a:lstStyle>
          <a:p>
            <a:pPr>
              <a:defRPr/>
            </a:pPr>
            <a:fld id="{8A467722-EE60-4A00-B992-4FF35CD34198}" type="datetimeFigureOut">
              <a:rPr lang="fr-BE"/>
              <a:pPr>
                <a:defRPr/>
              </a:pPr>
              <a:t>6/02/22</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52C1E82D-4C4C-4414-A7DC-75C8B925EDA4}" type="slidenum">
              <a:rPr lang="fr-BE"/>
              <a:pPr>
                <a:defRPr/>
              </a:pPr>
              <a:t>‹N›</a:t>
            </a:fld>
            <a:endParaRPr lang="fr-BE"/>
          </a:p>
        </p:txBody>
      </p:sp>
    </p:spTree>
    <p:extLst>
      <p:ext uri="{BB962C8B-B14F-4D97-AF65-F5344CB8AC3E}">
        <p14:creationId xmlns:p14="http://schemas.microsoft.com/office/powerpoint/2010/main" val="363304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534432" y="1692889"/>
            <a:ext cx="4722671"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fr-FR"/>
              <a:t>Modifiez les styles du texte du masque</a:t>
            </a:r>
          </a:p>
        </p:txBody>
      </p:sp>
      <p:sp>
        <p:nvSpPr>
          <p:cNvPr id="4" name="Espace réservé du contenu 3"/>
          <p:cNvSpPr>
            <a:spLocks noGrp="1"/>
          </p:cNvSpPr>
          <p:nvPr>
            <p:ph sz="half" idx="2"/>
          </p:nvPr>
        </p:nvSpPr>
        <p:spPr>
          <a:xfrm>
            <a:off x="534432" y="2398404"/>
            <a:ext cx="472267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5429680" y="1692889"/>
            <a:ext cx="4724527"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fr-FR"/>
              <a:t>Modifiez les styles du texte du masque</a:t>
            </a:r>
          </a:p>
        </p:txBody>
      </p:sp>
      <p:sp>
        <p:nvSpPr>
          <p:cNvPr id="6" name="Espace réservé du contenu 5"/>
          <p:cNvSpPr>
            <a:spLocks noGrp="1"/>
          </p:cNvSpPr>
          <p:nvPr>
            <p:ph sz="quarter" idx="4"/>
          </p:nvPr>
        </p:nvSpPr>
        <p:spPr>
          <a:xfrm>
            <a:off x="5429680" y="2398404"/>
            <a:ext cx="4724527"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3"/>
          <p:cNvSpPr>
            <a:spLocks noGrp="1"/>
          </p:cNvSpPr>
          <p:nvPr>
            <p:ph type="dt" sz="half" idx="10"/>
          </p:nvPr>
        </p:nvSpPr>
        <p:spPr/>
        <p:txBody>
          <a:bodyPr/>
          <a:lstStyle>
            <a:lvl1pPr>
              <a:defRPr/>
            </a:lvl1pPr>
          </a:lstStyle>
          <a:p>
            <a:pPr>
              <a:defRPr/>
            </a:pPr>
            <a:fld id="{C294CBA1-B716-48D8-8291-4F3EB7B6E489}" type="datetimeFigureOut">
              <a:rPr lang="fr-BE"/>
              <a:pPr>
                <a:defRPr/>
              </a:pPr>
              <a:t>6/02/22</a:t>
            </a:fld>
            <a:endParaRPr lang="fr-BE"/>
          </a:p>
        </p:txBody>
      </p:sp>
      <p:sp>
        <p:nvSpPr>
          <p:cNvPr id="8" name="Espace réservé du pied de page 4"/>
          <p:cNvSpPr>
            <a:spLocks noGrp="1"/>
          </p:cNvSpPr>
          <p:nvPr>
            <p:ph type="ftr" sz="quarter" idx="11"/>
          </p:nvPr>
        </p:nvSpPr>
        <p:spPr/>
        <p:txBody>
          <a:bodyPr/>
          <a:lstStyle>
            <a:lvl1pPr>
              <a:defRPr/>
            </a:lvl1pPr>
          </a:lstStyle>
          <a:p>
            <a:pPr>
              <a:defRPr/>
            </a:pPr>
            <a:endParaRPr lang="fr-BE"/>
          </a:p>
        </p:txBody>
      </p:sp>
      <p:sp>
        <p:nvSpPr>
          <p:cNvPr id="9" name="Espace réservé du numéro de diapositive 5"/>
          <p:cNvSpPr>
            <a:spLocks noGrp="1"/>
          </p:cNvSpPr>
          <p:nvPr>
            <p:ph type="sldNum" sz="quarter" idx="12"/>
          </p:nvPr>
        </p:nvSpPr>
        <p:spPr/>
        <p:txBody>
          <a:bodyPr/>
          <a:lstStyle>
            <a:lvl1pPr>
              <a:defRPr/>
            </a:lvl1pPr>
          </a:lstStyle>
          <a:p>
            <a:pPr>
              <a:defRPr/>
            </a:pPr>
            <a:fld id="{EEE6FD8F-4459-4A35-B402-6A5380DC6074}" type="slidenum">
              <a:rPr lang="fr-BE"/>
              <a:pPr>
                <a:defRPr/>
              </a:pPr>
              <a:t>‹N›</a:t>
            </a:fld>
            <a:endParaRPr lang="fr-BE"/>
          </a:p>
        </p:txBody>
      </p:sp>
    </p:spTree>
    <p:extLst>
      <p:ext uri="{BB962C8B-B14F-4D97-AF65-F5344CB8AC3E}">
        <p14:creationId xmlns:p14="http://schemas.microsoft.com/office/powerpoint/2010/main" val="104813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3"/>
          <p:cNvSpPr>
            <a:spLocks noGrp="1"/>
          </p:cNvSpPr>
          <p:nvPr>
            <p:ph type="dt" sz="half" idx="10"/>
          </p:nvPr>
        </p:nvSpPr>
        <p:spPr/>
        <p:txBody>
          <a:bodyPr/>
          <a:lstStyle>
            <a:lvl1pPr>
              <a:defRPr/>
            </a:lvl1pPr>
          </a:lstStyle>
          <a:p>
            <a:pPr>
              <a:defRPr/>
            </a:pPr>
            <a:fld id="{1039B178-13F4-471E-9586-49A0A5E54C43}" type="datetimeFigureOut">
              <a:rPr lang="fr-BE"/>
              <a:pPr>
                <a:defRPr/>
              </a:pPr>
              <a:t>6/02/22</a:t>
            </a:fld>
            <a:endParaRPr lang="fr-BE"/>
          </a:p>
        </p:txBody>
      </p:sp>
      <p:sp>
        <p:nvSpPr>
          <p:cNvPr id="4" name="Espace réservé du pied de page 4"/>
          <p:cNvSpPr>
            <a:spLocks noGrp="1"/>
          </p:cNvSpPr>
          <p:nvPr>
            <p:ph type="ftr" sz="quarter" idx="11"/>
          </p:nvPr>
        </p:nvSpPr>
        <p:spPr/>
        <p:txBody>
          <a:bodyPr/>
          <a:lstStyle>
            <a:lvl1pPr>
              <a:defRPr/>
            </a:lvl1pPr>
          </a:lstStyle>
          <a:p>
            <a:pPr>
              <a:defRPr/>
            </a:pPr>
            <a:endParaRPr lang="fr-BE"/>
          </a:p>
        </p:txBody>
      </p:sp>
      <p:sp>
        <p:nvSpPr>
          <p:cNvPr id="5" name="Espace réservé du numéro de diapositive 5"/>
          <p:cNvSpPr>
            <a:spLocks noGrp="1"/>
          </p:cNvSpPr>
          <p:nvPr>
            <p:ph type="sldNum" sz="quarter" idx="12"/>
          </p:nvPr>
        </p:nvSpPr>
        <p:spPr/>
        <p:txBody>
          <a:bodyPr/>
          <a:lstStyle>
            <a:lvl1pPr>
              <a:defRPr/>
            </a:lvl1pPr>
          </a:lstStyle>
          <a:p>
            <a:pPr>
              <a:defRPr/>
            </a:pPr>
            <a:fld id="{74CBAD53-3128-4027-9516-70DC3EE113E1}" type="slidenum">
              <a:rPr lang="fr-BE"/>
              <a:pPr>
                <a:defRPr/>
              </a:pPr>
              <a:t>‹N›</a:t>
            </a:fld>
            <a:endParaRPr lang="fr-BE"/>
          </a:p>
        </p:txBody>
      </p:sp>
    </p:spTree>
    <p:extLst>
      <p:ext uri="{BB962C8B-B14F-4D97-AF65-F5344CB8AC3E}">
        <p14:creationId xmlns:p14="http://schemas.microsoft.com/office/powerpoint/2010/main" val="1774098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5BC156AB-8B1D-421B-BC54-25269687EF3E}" type="datetimeFigureOut">
              <a:rPr lang="fr-BE"/>
              <a:pPr>
                <a:defRPr/>
              </a:pPr>
              <a:t>6/02/22</a:t>
            </a:fld>
            <a:endParaRPr lang="fr-BE"/>
          </a:p>
        </p:txBody>
      </p:sp>
      <p:sp>
        <p:nvSpPr>
          <p:cNvPr id="3" name="Espace réservé du pied de page 4"/>
          <p:cNvSpPr>
            <a:spLocks noGrp="1"/>
          </p:cNvSpPr>
          <p:nvPr>
            <p:ph type="ftr" sz="quarter" idx="11"/>
          </p:nvPr>
        </p:nvSpPr>
        <p:spPr/>
        <p:txBody>
          <a:bodyPr/>
          <a:lstStyle>
            <a:lvl1pPr>
              <a:defRPr/>
            </a:lvl1pPr>
          </a:lstStyle>
          <a:p>
            <a:pPr>
              <a:defRPr/>
            </a:pPr>
            <a:endParaRPr lang="fr-BE"/>
          </a:p>
        </p:txBody>
      </p:sp>
      <p:sp>
        <p:nvSpPr>
          <p:cNvPr id="4" name="Espace réservé du numéro de diapositive 5"/>
          <p:cNvSpPr>
            <a:spLocks noGrp="1"/>
          </p:cNvSpPr>
          <p:nvPr>
            <p:ph type="sldNum" sz="quarter" idx="12"/>
          </p:nvPr>
        </p:nvSpPr>
        <p:spPr/>
        <p:txBody>
          <a:bodyPr/>
          <a:lstStyle>
            <a:lvl1pPr>
              <a:defRPr/>
            </a:lvl1pPr>
          </a:lstStyle>
          <a:p>
            <a:pPr>
              <a:defRPr/>
            </a:pPr>
            <a:fld id="{D88FF518-2983-4D45-9110-A685CE687BD3}" type="slidenum">
              <a:rPr lang="fr-BE"/>
              <a:pPr>
                <a:defRPr/>
              </a:pPr>
              <a:t>‹N›</a:t>
            </a:fld>
            <a:endParaRPr lang="fr-BE"/>
          </a:p>
        </p:txBody>
      </p:sp>
    </p:spTree>
    <p:extLst>
      <p:ext uri="{BB962C8B-B14F-4D97-AF65-F5344CB8AC3E}">
        <p14:creationId xmlns:p14="http://schemas.microsoft.com/office/powerpoint/2010/main" val="2070668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432" y="301113"/>
            <a:ext cx="3516489" cy="1281483"/>
          </a:xfrm>
        </p:spPr>
        <p:txBody>
          <a:bodyPr anchor="b"/>
          <a:lstStyle>
            <a:lvl1pPr algn="l">
              <a:defRPr sz="2200" b="1"/>
            </a:lvl1pPr>
          </a:lstStyle>
          <a:p>
            <a:r>
              <a:rPr lang="fr-FR"/>
              <a:t>Modifiez le style du titre</a:t>
            </a:r>
            <a:endParaRPr lang="fr-BE"/>
          </a:p>
        </p:txBody>
      </p:sp>
      <p:sp>
        <p:nvSpPr>
          <p:cNvPr id="3" name="Espace réservé du contenu 2"/>
          <p:cNvSpPr>
            <a:spLocks noGrp="1"/>
          </p:cNvSpPr>
          <p:nvPr>
            <p:ph idx="1"/>
          </p:nvPr>
        </p:nvSpPr>
        <p:spPr>
          <a:xfrm>
            <a:off x="4178961" y="301115"/>
            <a:ext cx="597524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534432" y="1582598"/>
            <a:ext cx="3516489" cy="5173200"/>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6FC5CB19-DC98-4BC8-AAB0-AA3FE2884B61}" type="datetimeFigureOut">
              <a:rPr lang="fr-BE"/>
              <a:pPr>
                <a:defRPr/>
              </a:pPr>
              <a:t>6/02/22</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E01AEBE3-8F04-4D24-B33B-7D8C67C8260D}" type="slidenum">
              <a:rPr lang="fr-BE"/>
              <a:pPr>
                <a:defRPr/>
              </a:pPr>
              <a:t>‹N›</a:t>
            </a:fld>
            <a:endParaRPr lang="fr-BE"/>
          </a:p>
        </p:txBody>
      </p:sp>
    </p:spTree>
    <p:extLst>
      <p:ext uri="{BB962C8B-B14F-4D97-AF65-F5344CB8AC3E}">
        <p14:creationId xmlns:p14="http://schemas.microsoft.com/office/powerpoint/2010/main" val="3286249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047" y="5293995"/>
            <a:ext cx="6413183" cy="624986"/>
          </a:xfrm>
        </p:spPr>
        <p:txBody>
          <a:bodyPr anchor="b"/>
          <a:lstStyle>
            <a:lvl1pPr algn="l">
              <a:defRPr sz="2200" b="1"/>
            </a:lvl1pPr>
          </a:lstStyle>
          <a:p>
            <a:r>
              <a:rPr lang="fr-FR"/>
              <a:t>Modifiez le style du titre</a:t>
            </a:r>
            <a:endParaRPr lang="fr-BE"/>
          </a:p>
        </p:txBody>
      </p:sp>
      <p:sp>
        <p:nvSpPr>
          <p:cNvPr id="3" name="Espace réservé pour une image  2"/>
          <p:cNvSpPr>
            <a:spLocks noGrp="1"/>
          </p:cNvSpPr>
          <p:nvPr>
            <p:ph type="pic" idx="1"/>
          </p:nvPr>
        </p:nvSpPr>
        <p:spPr>
          <a:xfrm>
            <a:off x="2095047" y="675755"/>
            <a:ext cx="6413183" cy="4537710"/>
          </a:xfrm>
        </p:spPr>
        <p:txBody>
          <a:bodyPr rtlCol="0">
            <a:normAutofit/>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pPr lvl="0"/>
            <a:endParaRPr lang="fr-BE" noProof="0"/>
          </a:p>
        </p:txBody>
      </p:sp>
      <p:sp>
        <p:nvSpPr>
          <p:cNvPr id="4" name="Espace réservé du texte 3"/>
          <p:cNvSpPr>
            <a:spLocks noGrp="1"/>
          </p:cNvSpPr>
          <p:nvPr>
            <p:ph type="body" sz="half" idx="2"/>
          </p:nvPr>
        </p:nvSpPr>
        <p:spPr>
          <a:xfrm>
            <a:off x="2095047" y="5918981"/>
            <a:ext cx="6413183" cy="887584"/>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082E550-6337-4AE0-9CA5-7E8A35A2169E}" type="datetimeFigureOut">
              <a:rPr lang="fr-BE"/>
              <a:pPr>
                <a:defRPr/>
              </a:pPr>
              <a:t>6/02/22</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A5AADC38-5CE3-4DB2-8467-13F29A35F834}" type="slidenum">
              <a:rPr lang="fr-BE"/>
              <a:pPr>
                <a:defRPr/>
              </a:pPr>
              <a:t>‹N›</a:t>
            </a:fld>
            <a:endParaRPr lang="fr-BE"/>
          </a:p>
        </p:txBody>
      </p:sp>
    </p:spTree>
    <p:extLst>
      <p:ext uri="{BB962C8B-B14F-4D97-AF65-F5344CB8AC3E}">
        <p14:creationId xmlns:p14="http://schemas.microsoft.com/office/powerpoint/2010/main" val="2343647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534988" y="303213"/>
            <a:ext cx="961866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ctr" anchorCtr="0" compatLnSpc="1">
            <a:prstTxWarp prst="textNoShape">
              <a:avLst/>
            </a:prstTxWarp>
          </a:bodyPr>
          <a:lstStyle/>
          <a:p>
            <a:pPr lvl="0"/>
            <a:r>
              <a:rPr lang="fr-FR"/>
              <a:t>Modifiez le style du titre</a:t>
            </a:r>
            <a:endParaRPr lang="fr-BE"/>
          </a:p>
        </p:txBody>
      </p:sp>
      <p:sp>
        <p:nvSpPr>
          <p:cNvPr id="1027" name="Espace réservé du texte 2"/>
          <p:cNvSpPr>
            <a:spLocks noGrp="1"/>
          </p:cNvSpPr>
          <p:nvPr>
            <p:ph type="body" idx="1"/>
          </p:nvPr>
        </p:nvSpPr>
        <p:spPr bwMode="auto">
          <a:xfrm>
            <a:off x="534988" y="1765300"/>
            <a:ext cx="9618662"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534988" y="7010400"/>
            <a:ext cx="2493962" cy="401638"/>
          </a:xfrm>
          <a:prstGeom prst="rect">
            <a:avLst/>
          </a:prstGeom>
        </p:spPr>
        <p:txBody>
          <a:bodyPr vert="horz" wrap="square" lIns="99551" tIns="49775" rIns="99551" bIns="49775" numCol="1" anchor="ctr" anchorCtr="0" compatLnSpc="1">
            <a:prstTxWarp prst="textNoShape">
              <a:avLst/>
            </a:prstTxWarp>
          </a:bodyPr>
          <a:lstStyle>
            <a:lvl1pPr>
              <a:defRPr sz="1300" smtClean="0">
                <a:solidFill>
                  <a:srgbClr val="898989"/>
                </a:solidFill>
              </a:defRPr>
            </a:lvl1pPr>
          </a:lstStyle>
          <a:p>
            <a:pPr>
              <a:defRPr/>
            </a:pPr>
            <a:fld id="{5408F1A8-5FBB-48D9-9196-940109C67410}" type="datetimeFigureOut">
              <a:rPr lang="fr-BE"/>
              <a:pPr>
                <a:defRPr/>
              </a:pPr>
              <a:t>6/02/22</a:t>
            </a:fld>
            <a:endParaRPr lang="fr-BE"/>
          </a:p>
        </p:txBody>
      </p:sp>
      <p:sp>
        <p:nvSpPr>
          <p:cNvPr id="5" name="Espace réservé du pied de page 4"/>
          <p:cNvSpPr>
            <a:spLocks noGrp="1"/>
          </p:cNvSpPr>
          <p:nvPr>
            <p:ph type="ftr" sz="quarter" idx="3"/>
          </p:nvPr>
        </p:nvSpPr>
        <p:spPr>
          <a:xfrm>
            <a:off x="3651250" y="7010400"/>
            <a:ext cx="3386138" cy="401638"/>
          </a:xfrm>
          <a:prstGeom prst="rect">
            <a:avLst/>
          </a:prstGeom>
        </p:spPr>
        <p:txBody>
          <a:bodyPr vert="horz" lIns="99551" tIns="49775" rIns="99551" bIns="49775" rtlCol="0" anchor="ctr"/>
          <a:lstStyle>
            <a:lvl1pPr algn="ctr" fontAlgn="auto">
              <a:spcBef>
                <a:spcPts val="0"/>
              </a:spcBef>
              <a:spcAft>
                <a:spcPts val="0"/>
              </a:spcAft>
              <a:defRPr sz="1300">
                <a:solidFill>
                  <a:schemeClr val="tx1">
                    <a:tint val="75000"/>
                  </a:schemeClr>
                </a:solidFill>
                <a:latin typeface="+mn-lt"/>
                <a:ea typeface="+mn-ea"/>
                <a:cs typeface="+mn-cs"/>
              </a:defRPr>
            </a:lvl1pPr>
          </a:lstStyle>
          <a:p>
            <a:pPr>
              <a:defRPr/>
            </a:pPr>
            <a:endParaRPr lang="fr-BE"/>
          </a:p>
        </p:txBody>
      </p:sp>
      <p:sp>
        <p:nvSpPr>
          <p:cNvPr id="6" name="Espace réservé du numéro de diapositive 5"/>
          <p:cNvSpPr>
            <a:spLocks noGrp="1"/>
          </p:cNvSpPr>
          <p:nvPr>
            <p:ph type="sldNum" sz="quarter" idx="4"/>
          </p:nvPr>
        </p:nvSpPr>
        <p:spPr>
          <a:xfrm>
            <a:off x="7659688" y="7010400"/>
            <a:ext cx="2493962" cy="401638"/>
          </a:xfrm>
          <a:prstGeom prst="rect">
            <a:avLst/>
          </a:prstGeom>
        </p:spPr>
        <p:txBody>
          <a:bodyPr vert="horz" wrap="square" lIns="99551" tIns="49775" rIns="99551" bIns="49775" numCol="1" anchor="ctr" anchorCtr="0" compatLnSpc="1">
            <a:prstTxWarp prst="textNoShape">
              <a:avLst/>
            </a:prstTxWarp>
          </a:bodyPr>
          <a:lstStyle>
            <a:lvl1pPr algn="r">
              <a:defRPr sz="1300" smtClean="0">
                <a:solidFill>
                  <a:srgbClr val="898989"/>
                </a:solidFill>
              </a:defRPr>
            </a:lvl1pPr>
          </a:lstStyle>
          <a:p>
            <a:pPr>
              <a:defRPr/>
            </a:pPr>
            <a:fld id="{1419E76A-C929-48B6-809F-D6A951DB6FEE}"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800" kern="1200">
          <a:solidFill>
            <a:schemeClr val="tx1"/>
          </a:solidFill>
          <a:latin typeface="+mj-lt"/>
          <a:ea typeface="ヒラギノ角ゴ Pro W3" charset="0"/>
          <a:cs typeface="ヒラギノ角ゴ Pro W3" charset="0"/>
        </a:defRPr>
      </a:lvl1pPr>
      <a:lvl2pPr algn="ctr" rtl="0" eaLnBrk="0" fontAlgn="base" hangingPunct="0">
        <a:spcBef>
          <a:spcPct val="0"/>
        </a:spcBef>
        <a:spcAft>
          <a:spcPct val="0"/>
        </a:spcAft>
        <a:defRPr sz="4800">
          <a:solidFill>
            <a:schemeClr val="tx1"/>
          </a:solidFill>
          <a:latin typeface="Calibri" charset="0"/>
          <a:ea typeface="ヒラギノ角ゴ Pro W3" charset="0"/>
          <a:cs typeface="ヒラギノ角ゴ Pro W3" charset="0"/>
        </a:defRPr>
      </a:lvl2pPr>
      <a:lvl3pPr algn="ctr" rtl="0" eaLnBrk="0" fontAlgn="base" hangingPunct="0">
        <a:spcBef>
          <a:spcPct val="0"/>
        </a:spcBef>
        <a:spcAft>
          <a:spcPct val="0"/>
        </a:spcAft>
        <a:defRPr sz="4800">
          <a:solidFill>
            <a:schemeClr val="tx1"/>
          </a:solidFill>
          <a:latin typeface="Calibri" charset="0"/>
          <a:ea typeface="ヒラギノ角ゴ Pro W3" charset="0"/>
          <a:cs typeface="ヒラギノ角ゴ Pro W3" charset="0"/>
        </a:defRPr>
      </a:lvl3pPr>
      <a:lvl4pPr algn="ctr" rtl="0" eaLnBrk="0" fontAlgn="base" hangingPunct="0">
        <a:spcBef>
          <a:spcPct val="0"/>
        </a:spcBef>
        <a:spcAft>
          <a:spcPct val="0"/>
        </a:spcAft>
        <a:defRPr sz="4800">
          <a:solidFill>
            <a:schemeClr val="tx1"/>
          </a:solidFill>
          <a:latin typeface="Calibri" charset="0"/>
          <a:ea typeface="ヒラギノ角ゴ Pro W3" charset="0"/>
          <a:cs typeface="ヒラギノ角ゴ Pro W3" charset="0"/>
        </a:defRPr>
      </a:lvl4pPr>
      <a:lvl5pPr algn="ctr" rtl="0" eaLnBrk="0" fontAlgn="base" hangingPunct="0">
        <a:spcBef>
          <a:spcPct val="0"/>
        </a:spcBef>
        <a:spcAft>
          <a:spcPct val="0"/>
        </a:spcAft>
        <a:defRPr sz="4800">
          <a:solidFill>
            <a:schemeClr val="tx1"/>
          </a:solidFill>
          <a:latin typeface="Calibri" charset="0"/>
          <a:ea typeface="ヒラギノ角ゴ Pro W3" charset="0"/>
          <a:cs typeface="ヒラギノ角ゴ Pro W3" charset="0"/>
        </a:defRPr>
      </a:lvl5pPr>
      <a:lvl6pPr marL="497754" algn="ctr" rtl="0" fontAlgn="base">
        <a:spcBef>
          <a:spcPct val="0"/>
        </a:spcBef>
        <a:spcAft>
          <a:spcPct val="0"/>
        </a:spcAft>
        <a:defRPr sz="4800">
          <a:solidFill>
            <a:schemeClr val="tx1"/>
          </a:solidFill>
          <a:latin typeface="Calibri" charset="0"/>
          <a:ea typeface="ヒラギノ角ゴ Pro W3" charset="0"/>
          <a:cs typeface="ヒラギノ角ゴ Pro W3" charset="0"/>
        </a:defRPr>
      </a:lvl6pPr>
      <a:lvl7pPr marL="995507" algn="ctr" rtl="0" fontAlgn="base">
        <a:spcBef>
          <a:spcPct val="0"/>
        </a:spcBef>
        <a:spcAft>
          <a:spcPct val="0"/>
        </a:spcAft>
        <a:defRPr sz="4800">
          <a:solidFill>
            <a:schemeClr val="tx1"/>
          </a:solidFill>
          <a:latin typeface="Calibri" charset="0"/>
          <a:ea typeface="ヒラギノ角ゴ Pro W3" charset="0"/>
          <a:cs typeface="ヒラギノ角ゴ Pro W3" charset="0"/>
        </a:defRPr>
      </a:lvl7pPr>
      <a:lvl8pPr marL="1493261" algn="ctr" rtl="0" fontAlgn="base">
        <a:spcBef>
          <a:spcPct val="0"/>
        </a:spcBef>
        <a:spcAft>
          <a:spcPct val="0"/>
        </a:spcAft>
        <a:defRPr sz="4800">
          <a:solidFill>
            <a:schemeClr val="tx1"/>
          </a:solidFill>
          <a:latin typeface="Calibri" charset="0"/>
          <a:ea typeface="ヒラギノ角ゴ Pro W3" charset="0"/>
          <a:cs typeface="ヒラギノ角ゴ Pro W3" charset="0"/>
        </a:defRPr>
      </a:lvl8pPr>
      <a:lvl9pPr marL="1991015" algn="ctr" rtl="0" fontAlgn="base">
        <a:spcBef>
          <a:spcPct val="0"/>
        </a:spcBef>
        <a:spcAft>
          <a:spcPct val="0"/>
        </a:spcAft>
        <a:defRPr sz="4800">
          <a:solidFill>
            <a:schemeClr val="tx1"/>
          </a:solidFill>
          <a:latin typeface="Calibri" charset="0"/>
          <a:ea typeface="ヒラギノ角ゴ Pro W3" charset="0"/>
          <a:cs typeface="ヒラギノ角ゴ Pro W3" charset="0"/>
        </a:defRPr>
      </a:lvl9pPr>
    </p:titleStyle>
    <p:bodyStyle>
      <a:lvl1pPr marL="373063" indent="-373063" algn="l" rtl="0" eaLnBrk="0" fontAlgn="base" hangingPunct="0">
        <a:spcBef>
          <a:spcPct val="20000"/>
        </a:spcBef>
        <a:spcAft>
          <a:spcPct val="0"/>
        </a:spcAft>
        <a:buFont typeface="Arial" pitchFamily="34" charset="0"/>
        <a:buChar char="•"/>
        <a:defRPr sz="3500" kern="1200">
          <a:solidFill>
            <a:schemeClr val="tx1"/>
          </a:solidFill>
          <a:latin typeface="+mn-lt"/>
          <a:ea typeface="ヒラギノ角ゴ Pro W3" charset="0"/>
          <a:cs typeface="ヒラギノ角ゴ Pro W3" charset="0"/>
        </a:defRPr>
      </a:lvl1pPr>
      <a:lvl2pPr marL="808038" indent="-309563" algn="l" rtl="0" eaLnBrk="0" fontAlgn="base" hangingPunct="0">
        <a:spcBef>
          <a:spcPct val="20000"/>
        </a:spcBef>
        <a:spcAft>
          <a:spcPct val="0"/>
        </a:spcAft>
        <a:buFont typeface="Arial" pitchFamily="34" charset="0"/>
        <a:buChar char="–"/>
        <a:defRPr sz="3000" kern="1200">
          <a:solidFill>
            <a:schemeClr val="tx1"/>
          </a:solidFill>
          <a:latin typeface="+mn-lt"/>
          <a:ea typeface="ヒラギノ角ゴ Pro W3" charset="0"/>
          <a:cs typeface="+mn-cs"/>
        </a:defRPr>
      </a:lvl2pPr>
      <a:lvl3pPr marL="1243013" indent="-247650" algn="l" rtl="0" eaLnBrk="0" fontAlgn="base" hangingPunct="0">
        <a:spcBef>
          <a:spcPct val="20000"/>
        </a:spcBef>
        <a:spcAft>
          <a:spcPct val="0"/>
        </a:spcAft>
        <a:buFont typeface="Arial" pitchFamily="34" charset="0"/>
        <a:buChar char="•"/>
        <a:defRPr sz="2600" kern="1200">
          <a:solidFill>
            <a:schemeClr val="tx1"/>
          </a:solidFill>
          <a:latin typeface="+mn-lt"/>
          <a:ea typeface="ヒラギノ角ゴ Pro W3" charset="0"/>
          <a:cs typeface="+mn-cs"/>
        </a:defRPr>
      </a:lvl3pPr>
      <a:lvl4pPr marL="1741488" indent="-247650" algn="l" rtl="0" eaLnBrk="0" fontAlgn="base" hangingPunct="0">
        <a:spcBef>
          <a:spcPct val="20000"/>
        </a:spcBef>
        <a:spcAft>
          <a:spcPct val="0"/>
        </a:spcAft>
        <a:buFont typeface="Arial" pitchFamily="34" charset="0"/>
        <a:buChar char="–"/>
        <a:defRPr sz="2200" kern="1200">
          <a:solidFill>
            <a:schemeClr val="tx1"/>
          </a:solidFill>
          <a:latin typeface="+mn-lt"/>
          <a:ea typeface="ヒラギノ角ゴ Pro W3" charset="0"/>
          <a:cs typeface="+mn-cs"/>
        </a:defRPr>
      </a:lvl4pPr>
      <a:lvl5pPr marL="2238375" indent="-247650" algn="l" rtl="0" eaLnBrk="0" fontAlgn="base" hangingPunct="0">
        <a:spcBef>
          <a:spcPct val="20000"/>
        </a:spcBef>
        <a:spcAft>
          <a:spcPct val="0"/>
        </a:spcAft>
        <a:buFont typeface="Arial" pitchFamily="34" charset="0"/>
        <a:buChar char="»"/>
        <a:defRPr sz="2200" kern="1200">
          <a:solidFill>
            <a:schemeClr val="tx1"/>
          </a:solidFill>
          <a:latin typeface="+mn-lt"/>
          <a:ea typeface="ヒラギノ角ゴ Pro W3" charset="0"/>
          <a:cs typeface="+mn-cs"/>
        </a:defRPr>
      </a:lvl5pPr>
      <a:lvl6pPr marL="2737645" indent="-248877" algn="l" defTabSz="995507"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399" indent="-248877" algn="l" defTabSz="995507"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152" indent="-248877" algn="l" defTabSz="995507"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0906" indent="-248877" algn="l" defTabSz="995507"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fr-FR"/>
      </a:defPPr>
      <a:lvl1pPr marL="0" algn="l" defTabSz="995507" rtl="0" eaLnBrk="1" latinLnBrk="0" hangingPunct="1">
        <a:defRPr sz="2000" kern="1200">
          <a:solidFill>
            <a:schemeClr val="tx1"/>
          </a:solidFill>
          <a:latin typeface="+mn-lt"/>
          <a:ea typeface="+mn-ea"/>
          <a:cs typeface="+mn-cs"/>
        </a:defRPr>
      </a:lvl1pPr>
      <a:lvl2pPr marL="497754" algn="l" defTabSz="995507" rtl="0" eaLnBrk="1" latinLnBrk="0" hangingPunct="1">
        <a:defRPr sz="2000" kern="1200">
          <a:solidFill>
            <a:schemeClr val="tx1"/>
          </a:solidFill>
          <a:latin typeface="+mn-lt"/>
          <a:ea typeface="+mn-ea"/>
          <a:cs typeface="+mn-cs"/>
        </a:defRPr>
      </a:lvl2pPr>
      <a:lvl3pPr marL="995507" algn="l" defTabSz="995507" rtl="0" eaLnBrk="1" latinLnBrk="0" hangingPunct="1">
        <a:defRPr sz="2000" kern="1200">
          <a:solidFill>
            <a:schemeClr val="tx1"/>
          </a:solidFill>
          <a:latin typeface="+mn-lt"/>
          <a:ea typeface="+mn-ea"/>
          <a:cs typeface="+mn-cs"/>
        </a:defRPr>
      </a:lvl3pPr>
      <a:lvl4pPr marL="1493261" algn="l" defTabSz="995507" rtl="0" eaLnBrk="1" latinLnBrk="0" hangingPunct="1">
        <a:defRPr sz="2000" kern="1200">
          <a:solidFill>
            <a:schemeClr val="tx1"/>
          </a:solidFill>
          <a:latin typeface="+mn-lt"/>
          <a:ea typeface="+mn-ea"/>
          <a:cs typeface="+mn-cs"/>
        </a:defRPr>
      </a:lvl4pPr>
      <a:lvl5pPr marL="1991015" algn="l" defTabSz="995507" rtl="0" eaLnBrk="1" latinLnBrk="0" hangingPunct="1">
        <a:defRPr sz="2000" kern="1200">
          <a:solidFill>
            <a:schemeClr val="tx1"/>
          </a:solidFill>
          <a:latin typeface="+mn-lt"/>
          <a:ea typeface="+mn-ea"/>
          <a:cs typeface="+mn-cs"/>
        </a:defRPr>
      </a:lvl5pPr>
      <a:lvl6pPr marL="2488768" algn="l" defTabSz="995507" rtl="0" eaLnBrk="1" latinLnBrk="0" hangingPunct="1">
        <a:defRPr sz="2000" kern="1200">
          <a:solidFill>
            <a:schemeClr val="tx1"/>
          </a:solidFill>
          <a:latin typeface="+mn-lt"/>
          <a:ea typeface="+mn-ea"/>
          <a:cs typeface="+mn-cs"/>
        </a:defRPr>
      </a:lvl6pPr>
      <a:lvl7pPr marL="2986522" algn="l" defTabSz="995507" rtl="0" eaLnBrk="1" latinLnBrk="0" hangingPunct="1">
        <a:defRPr sz="2000" kern="1200">
          <a:solidFill>
            <a:schemeClr val="tx1"/>
          </a:solidFill>
          <a:latin typeface="+mn-lt"/>
          <a:ea typeface="+mn-ea"/>
          <a:cs typeface="+mn-cs"/>
        </a:defRPr>
      </a:lvl7pPr>
      <a:lvl8pPr marL="3484275" algn="l" defTabSz="995507" rtl="0" eaLnBrk="1" latinLnBrk="0" hangingPunct="1">
        <a:defRPr sz="2000" kern="1200">
          <a:solidFill>
            <a:schemeClr val="tx1"/>
          </a:solidFill>
          <a:latin typeface="+mn-lt"/>
          <a:ea typeface="+mn-ea"/>
          <a:cs typeface="+mn-cs"/>
        </a:defRPr>
      </a:lvl8pPr>
      <a:lvl9pPr marL="3982029" algn="l" defTabSz="99550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info@eucrof.eu"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2.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descr="C:\Dropbox\Onirys\Eucrof - Supports 01\Logo\eucrof-v1.2.png"/>
          <p:cNvPicPr>
            <a:picLocks noChangeAspect="1" noChangeArrowheads="1"/>
          </p:cNvPicPr>
          <p:nvPr/>
        </p:nvPicPr>
        <p:blipFill>
          <a:blip r:embed="rId3">
            <a:clrChange>
              <a:clrFrom>
                <a:srgbClr val="27215B">
                  <a:alpha val="80784"/>
                </a:srgbClr>
              </a:clrFrom>
              <a:clrTo>
                <a:srgbClr val="27215B">
                  <a:alpha val="0"/>
                </a:srgbClr>
              </a:clrTo>
            </a:clrChange>
            <a:extLst>
              <a:ext uri="{28A0092B-C50C-407E-A947-70E740481C1C}">
                <a14:useLocalDpi xmlns:a14="http://schemas.microsoft.com/office/drawing/2010/main" val="0"/>
              </a:ext>
            </a:extLst>
          </a:blip>
          <a:srcRect/>
          <a:stretch>
            <a:fillRect/>
          </a:stretch>
        </p:blipFill>
        <p:spPr bwMode="auto">
          <a:xfrm>
            <a:off x="6498630" y="1390650"/>
            <a:ext cx="2878137"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5257378" y="2797062"/>
            <a:ext cx="5343525" cy="408299"/>
          </a:xfrm>
          <a:prstGeom prst="rect">
            <a:avLst/>
          </a:prstGeom>
          <a:noFill/>
        </p:spPr>
        <p:txBody>
          <a:bodyPr lIns="99551" tIns="49775" rIns="99551" bIns="49775">
            <a:spAutoFit/>
          </a:bodyPr>
          <a:lstStyle/>
          <a:p>
            <a:pPr algn="ctr" fontAlgn="auto">
              <a:spcBef>
                <a:spcPts val="0"/>
              </a:spcBef>
              <a:spcAft>
                <a:spcPts val="0"/>
              </a:spcAft>
              <a:defRPr/>
            </a:pPr>
            <a:r>
              <a:rPr lang="en-US" sz="2000" b="1" dirty="0">
                <a:solidFill>
                  <a:schemeClr val="tx1">
                    <a:lumMod val="65000"/>
                    <a:lumOff val="35000"/>
                  </a:schemeClr>
                </a:solidFill>
                <a:latin typeface="+mn-lt"/>
                <a:ea typeface="+mn-ea"/>
              </a:rPr>
              <a:t>Patients Associations Working Group</a:t>
            </a:r>
          </a:p>
        </p:txBody>
      </p:sp>
      <p:pic>
        <p:nvPicPr>
          <p:cNvPr id="2054" name="Picture 4" descr="arc"/>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6845338">
            <a:off x="5776913" y="-193675"/>
            <a:ext cx="685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 descr="C:\Dropbox\Onirys\Eucrof - Supports 01\Logo\eucrof-v1.2.png"/>
          <p:cNvPicPr>
            <a:picLocks noChangeAspect="1" noChangeArrowheads="1"/>
          </p:cNvPicPr>
          <p:nvPr/>
        </p:nvPicPr>
        <p:blipFill>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972467" y="423838"/>
            <a:ext cx="14001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3" descr="2-lines"/>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850636">
            <a:off x="377031" y="-419893"/>
            <a:ext cx="485775"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Image 1" descr="qrcode-web-eucrof.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1597" y="6488710"/>
            <a:ext cx="931863" cy="83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a:extLst>
              <a:ext uri="{FF2B5EF4-FFF2-40B4-BE49-F238E27FC236}">
                <a16:creationId xmlns:a16="http://schemas.microsoft.com/office/drawing/2014/main" id="{970B3633-5898-41F3-991B-B6C8E6E9B26E}"/>
              </a:ext>
            </a:extLst>
          </p:cNvPr>
          <p:cNvSpPr/>
          <p:nvPr/>
        </p:nvSpPr>
        <p:spPr>
          <a:xfrm>
            <a:off x="0" y="1838892"/>
            <a:ext cx="5345113" cy="531409"/>
          </a:xfrm>
          <a:prstGeom prst="rect">
            <a:avLst/>
          </a:prstGeom>
        </p:spPr>
        <p:txBody>
          <a:bodyPr lIns="99551" tIns="49775" rIns="99551" bIns="49775">
            <a:spAutoFit/>
          </a:bodyPr>
          <a:lstStyle/>
          <a:p>
            <a:pPr algn="ctr" eaLnBrk="1" fontAlgn="auto" hangingPunct="1">
              <a:spcBef>
                <a:spcPts val="0"/>
              </a:spcBef>
              <a:spcAft>
                <a:spcPts val="0"/>
              </a:spcAft>
              <a:defRPr/>
            </a:pPr>
            <a:r>
              <a:rPr lang="it-IT" sz="1600" dirty="0" err="1">
                <a:solidFill>
                  <a:srgbClr val="002060"/>
                </a:solidFill>
                <a:latin typeface="+mn-lt"/>
                <a:ea typeface="+mn-ea"/>
                <a:cs typeface="+mn-cs"/>
              </a:rPr>
              <a:t>Patients</a:t>
            </a:r>
            <a:r>
              <a:rPr lang="it-IT" sz="1600" dirty="0">
                <a:solidFill>
                  <a:srgbClr val="002060"/>
                </a:solidFill>
                <a:latin typeface="+mn-lt"/>
                <a:ea typeface="+mn-ea"/>
                <a:cs typeface="+mn-cs"/>
              </a:rPr>
              <a:t> </a:t>
            </a:r>
            <a:r>
              <a:rPr lang="it-IT" sz="1600" dirty="0" err="1">
                <a:solidFill>
                  <a:srgbClr val="002060"/>
                </a:solidFill>
                <a:latin typeface="+mn-lt"/>
                <a:ea typeface="+mn-ea"/>
                <a:cs typeface="+mn-cs"/>
              </a:rPr>
              <a:t>Association</a:t>
            </a:r>
            <a:r>
              <a:rPr lang="it-IT" sz="1600" dirty="0" err="1">
                <a:solidFill>
                  <a:srgbClr val="002060"/>
                </a:solidFill>
                <a:latin typeface="+mn-lt"/>
                <a:ea typeface="+mn-ea"/>
              </a:rPr>
              <a:t>s</a:t>
            </a:r>
            <a:r>
              <a:rPr lang="it-IT" sz="1600" dirty="0">
                <a:solidFill>
                  <a:srgbClr val="002060"/>
                </a:solidFill>
                <a:latin typeface="+mn-lt"/>
                <a:ea typeface="+mn-ea"/>
              </a:rPr>
              <a:t> </a:t>
            </a:r>
            <a:r>
              <a:rPr lang="it-IT" sz="1600" dirty="0" err="1">
                <a:solidFill>
                  <a:srgbClr val="002060"/>
                </a:solidFill>
                <a:latin typeface="+mn-lt"/>
                <a:ea typeface="+mn-ea"/>
                <a:cs typeface="+mn-cs"/>
              </a:rPr>
              <a:t>Working</a:t>
            </a:r>
            <a:r>
              <a:rPr lang="it-IT" sz="1600" dirty="0">
                <a:solidFill>
                  <a:srgbClr val="002060"/>
                </a:solidFill>
                <a:latin typeface="+mn-lt"/>
                <a:ea typeface="+mn-ea"/>
                <a:cs typeface="+mn-cs"/>
              </a:rPr>
              <a:t> Group</a:t>
            </a:r>
          </a:p>
          <a:p>
            <a:pPr algn="ctr" eaLnBrk="1" fontAlgn="auto" hangingPunct="1">
              <a:spcBef>
                <a:spcPts val="0"/>
              </a:spcBef>
              <a:spcAft>
                <a:spcPts val="0"/>
              </a:spcAft>
              <a:defRPr/>
            </a:pPr>
            <a:endParaRPr lang="it-IT" sz="1200" dirty="0">
              <a:solidFill>
                <a:srgbClr val="002060"/>
              </a:solidFill>
              <a:latin typeface="+mn-lt"/>
              <a:ea typeface="+mn-ea"/>
              <a:cs typeface="+mn-cs"/>
            </a:endParaRPr>
          </a:p>
        </p:txBody>
      </p:sp>
      <p:sp>
        <p:nvSpPr>
          <p:cNvPr id="10" name="Rectangle 6">
            <a:extLst>
              <a:ext uri="{FF2B5EF4-FFF2-40B4-BE49-F238E27FC236}">
                <a16:creationId xmlns:a16="http://schemas.microsoft.com/office/drawing/2014/main" id="{EB134019-D8F4-4AD2-9691-A7757A3ECEA3}"/>
              </a:ext>
            </a:extLst>
          </p:cNvPr>
          <p:cNvSpPr/>
          <p:nvPr/>
        </p:nvSpPr>
        <p:spPr>
          <a:xfrm>
            <a:off x="143222" y="2416404"/>
            <a:ext cx="5345113" cy="2639679"/>
          </a:xfrm>
          <a:prstGeom prst="rect">
            <a:avLst/>
          </a:prstGeom>
        </p:spPr>
        <p:txBody>
          <a:bodyPr lIns="99551" tIns="49775" rIns="99551" bIns="49775">
            <a:spAutoFit/>
          </a:bodyPr>
          <a:lstStyle/>
          <a:p>
            <a:pPr algn="ctr" eaLnBrk="1" fontAlgn="auto" hangingPunct="1">
              <a:spcBef>
                <a:spcPts val="0"/>
              </a:spcBef>
              <a:spcAft>
                <a:spcPts val="0"/>
              </a:spcAft>
              <a:defRPr/>
            </a:pPr>
            <a:r>
              <a:rPr lang="it-IT" sz="1100" b="1" dirty="0" err="1">
                <a:solidFill>
                  <a:schemeClr val="tx1">
                    <a:lumMod val="75000"/>
                    <a:lumOff val="25000"/>
                  </a:schemeClr>
                </a:solidFill>
                <a:latin typeface="+mn-lt"/>
                <a:ea typeface="+mn-ea"/>
                <a:cs typeface="+mn-cs"/>
              </a:rPr>
              <a:t>Members</a:t>
            </a:r>
            <a:endParaRPr lang="it-IT" sz="1100" dirty="0">
              <a:solidFill>
                <a:schemeClr val="tx1">
                  <a:lumMod val="75000"/>
                  <a:lumOff val="25000"/>
                </a:schemeClr>
              </a:solidFill>
              <a:latin typeface="+mn-lt"/>
              <a:ea typeface="+mn-ea"/>
              <a:cs typeface="+mn-cs"/>
            </a:endParaRPr>
          </a:p>
          <a:p>
            <a:pPr algn="ctr" eaLnBrk="1" fontAlgn="auto" hangingPunct="1">
              <a:spcBef>
                <a:spcPts val="0"/>
              </a:spcBef>
              <a:spcAft>
                <a:spcPts val="0"/>
              </a:spcAft>
              <a:defRPr/>
            </a:pPr>
            <a:endParaRPr lang="it-IT" sz="1100" dirty="0">
              <a:solidFill>
                <a:schemeClr val="tx1">
                  <a:lumMod val="75000"/>
                  <a:lumOff val="25000"/>
                </a:schemeClr>
              </a:solidFill>
              <a:latin typeface="+mn-lt"/>
              <a:ea typeface="+mn-ea"/>
              <a:cs typeface="+mn-cs"/>
            </a:endParaRPr>
          </a:p>
          <a:p>
            <a:pPr algn="ctr" eaLnBrk="1" fontAlgn="auto" hangingPunct="1">
              <a:spcBef>
                <a:spcPts val="0"/>
              </a:spcBef>
              <a:spcAft>
                <a:spcPts val="0"/>
              </a:spcAft>
              <a:defRPr/>
            </a:pPr>
            <a:r>
              <a:rPr lang="it-IT" sz="1100" dirty="0">
                <a:solidFill>
                  <a:schemeClr val="tx1">
                    <a:lumMod val="75000"/>
                    <a:lumOff val="25000"/>
                  </a:schemeClr>
                </a:solidFill>
                <a:latin typeface="+mn-lt"/>
                <a:ea typeface="+mn-ea"/>
              </a:rPr>
              <a:t>Mariangela Lupo</a:t>
            </a:r>
          </a:p>
          <a:p>
            <a:pPr algn="ctr" fontAlgn="auto">
              <a:spcBef>
                <a:spcPts val="0"/>
              </a:spcBef>
              <a:spcAft>
                <a:spcPts val="0"/>
              </a:spcAft>
              <a:defRPr/>
            </a:pPr>
            <a:r>
              <a:rPr lang="it-IT" sz="1100" dirty="0">
                <a:solidFill>
                  <a:schemeClr val="tx1">
                    <a:lumMod val="75000"/>
                    <a:lumOff val="25000"/>
                  </a:schemeClr>
                </a:solidFill>
              </a:rPr>
              <a:t>Marta  Manso</a:t>
            </a:r>
            <a:endParaRPr lang="it-IT" sz="1100" dirty="0">
              <a:solidFill>
                <a:schemeClr val="tx1">
                  <a:lumMod val="75000"/>
                  <a:lumOff val="25000"/>
                </a:schemeClr>
              </a:solidFill>
              <a:latin typeface="+mn-lt"/>
              <a:ea typeface="+mn-ea"/>
            </a:endParaRPr>
          </a:p>
          <a:p>
            <a:pPr algn="ctr" eaLnBrk="1" fontAlgn="auto" hangingPunct="1">
              <a:spcBef>
                <a:spcPts val="0"/>
              </a:spcBef>
              <a:spcAft>
                <a:spcPts val="0"/>
              </a:spcAft>
              <a:defRPr/>
            </a:pPr>
            <a:r>
              <a:rPr lang="it-IT" sz="1100" dirty="0" err="1">
                <a:solidFill>
                  <a:schemeClr val="tx1">
                    <a:lumMod val="75000"/>
                    <a:lumOff val="25000"/>
                  </a:schemeClr>
                </a:solidFill>
                <a:latin typeface="+mn-lt"/>
                <a:ea typeface="+mn-ea"/>
              </a:rPr>
              <a:t>Ornela</a:t>
            </a:r>
            <a:r>
              <a:rPr lang="it-IT" sz="1100" dirty="0">
                <a:solidFill>
                  <a:schemeClr val="tx1">
                    <a:lumMod val="75000"/>
                    <a:lumOff val="25000"/>
                  </a:schemeClr>
                </a:solidFill>
                <a:latin typeface="+mn-lt"/>
                <a:ea typeface="+mn-ea"/>
              </a:rPr>
              <a:t> </a:t>
            </a:r>
            <a:r>
              <a:rPr lang="it-IT" sz="1100" dirty="0" err="1">
                <a:solidFill>
                  <a:schemeClr val="tx1">
                    <a:lumMod val="75000"/>
                    <a:lumOff val="25000"/>
                  </a:schemeClr>
                </a:solidFill>
                <a:latin typeface="+mn-lt"/>
                <a:ea typeface="+mn-ea"/>
              </a:rPr>
              <a:t>Cullufe</a:t>
            </a:r>
            <a:endParaRPr lang="it-IT" sz="1100" dirty="0">
              <a:solidFill>
                <a:schemeClr val="tx1">
                  <a:lumMod val="75000"/>
                  <a:lumOff val="25000"/>
                </a:schemeClr>
              </a:solidFill>
              <a:latin typeface="+mn-lt"/>
              <a:ea typeface="+mn-ea"/>
            </a:endParaRPr>
          </a:p>
          <a:p>
            <a:pPr algn="ctr" eaLnBrk="1" fontAlgn="auto" hangingPunct="1">
              <a:spcBef>
                <a:spcPts val="0"/>
              </a:spcBef>
              <a:spcAft>
                <a:spcPts val="0"/>
              </a:spcAft>
              <a:defRPr/>
            </a:pPr>
            <a:r>
              <a:rPr lang="it-IT" sz="1100" dirty="0">
                <a:solidFill>
                  <a:schemeClr val="tx1">
                    <a:lumMod val="75000"/>
                    <a:lumOff val="25000"/>
                  </a:schemeClr>
                </a:solidFill>
                <a:latin typeface="+mn-lt"/>
                <a:ea typeface="+mn-ea"/>
              </a:rPr>
              <a:t>Simon </a:t>
            </a:r>
            <a:r>
              <a:rPr lang="it-IT" sz="1100" dirty="0" err="1">
                <a:solidFill>
                  <a:schemeClr val="tx1">
                    <a:lumMod val="75000"/>
                    <a:lumOff val="25000"/>
                  </a:schemeClr>
                </a:solidFill>
                <a:latin typeface="+mn-lt"/>
                <a:ea typeface="+mn-ea"/>
              </a:rPr>
              <a:t>Klaasen</a:t>
            </a:r>
            <a:endParaRPr lang="it-IT" sz="1100" dirty="0">
              <a:solidFill>
                <a:schemeClr val="tx1">
                  <a:lumMod val="75000"/>
                  <a:lumOff val="25000"/>
                </a:schemeClr>
              </a:solidFill>
              <a:latin typeface="+mn-lt"/>
              <a:ea typeface="+mn-ea"/>
            </a:endParaRPr>
          </a:p>
          <a:p>
            <a:pPr algn="ctr" eaLnBrk="1" fontAlgn="auto" hangingPunct="1">
              <a:spcBef>
                <a:spcPts val="0"/>
              </a:spcBef>
              <a:spcAft>
                <a:spcPts val="0"/>
              </a:spcAft>
              <a:defRPr/>
            </a:pPr>
            <a:r>
              <a:rPr lang="it-IT" sz="1100" dirty="0" err="1">
                <a:solidFill>
                  <a:schemeClr val="tx1">
                    <a:lumMod val="75000"/>
                    <a:lumOff val="25000"/>
                  </a:schemeClr>
                </a:solidFill>
                <a:latin typeface="+mn-lt"/>
                <a:ea typeface="+mn-ea"/>
              </a:rPr>
              <a:t>Manika</a:t>
            </a:r>
            <a:r>
              <a:rPr lang="it-IT" sz="1100" dirty="0">
                <a:solidFill>
                  <a:schemeClr val="tx1">
                    <a:lumMod val="75000"/>
                    <a:lumOff val="25000"/>
                  </a:schemeClr>
                </a:solidFill>
                <a:latin typeface="+mn-lt"/>
                <a:ea typeface="+mn-ea"/>
              </a:rPr>
              <a:t> </a:t>
            </a:r>
            <a:r>
              <a:rPr lang="it-IT" sz="1100" dirty="0" err="1">
                <a:solidFill>
                  <a:schemeClr val="tx1">
                    <a:lumMod val="75000"/>
                    <a:lumOff val="25000"/>
                  </a:schemeClr>
                </a:solidFill>
                <a:latin typeface="+mn-lt"/>
                <a:ea typeface="+mn-ea"/>
              </a:rPr>
              <a:t>Kreka</a:t>
            </a:r>
            <a:endParaRPr lang="it-IT" sz="1100" dirty="0">
              <a:solidFill>
                <a:schemeClr val="tx1">
                  <a:lumMod val="75000"/>
                  <a:lumOff val="25000"/>
                </a:schemeClr>
              </a:solidFill>
              <a:latin typeface="+mn-lt"/>
              <a:ea typeface="+mn-ea"/>
            </a:endParaRPr>
          </a:p>
          <a:p>
            <a:pPr algn="ctr" eaLnBrk="1" fontAlgn="auto" hangingPunct="1">
              <a:spcBef>
                <a:spcPts val="0"/>
              </a:spcBef>
              <a:spcAft>
                <a:spcPts val="0"/>
              </a:spcAft>
              <a:defRPr/>
            </a:pPr>
            <a:r>
              <a:rPr lang="it-IT" sz="1100">
                <a:solidFill>
                  <a:schemeClr val="tx1">
                    <a:lumMod val="75000"/>
                    <a:lumOff val="25000"/>
                  </a:schemeClr>
                </a:solidFill>
                <a:latin typeface="+mn-lt"/>
                <a:ea typeface="+mn-ea"/>
              </a:rPr>
              <a:t>Hélène</a:t>
            </a:r>
            <a:r>
              <a:rPr lang="it-IT" sz="1100" dirty="0">
                <a:solidFill>
                  <a:schemeClr val="tx1">
                    <a:lumMod val="75000"/>
                    <a:lumOff val="25000"/>
                  </a:schemeClr>
                </a:solidFill>
                <a:latin typeface="+mn-lt"/>
                <a:ea typeface="+mn-ea"/>
              </a:rPr>
              <a:t> </a:t>
            </a:r>
            <a:r>
              <a:rPr lang="it-IT" sz="1100" dirty="0" err="1">
                <a:solidFill>
                  <a:schemeClr val="tx1">
                    <a:lumMod val="75000"/>
                    <a:lumOff val="25000"/>
                  </a:schemeClr>
                </a:solidFill>
                <a:latin typeface="+mn-lt"/>
                <a:ea typeface="+mn-ea"/>
              </a:rPr>
              <a:t>Moussu</a:t>
            </a:r>
            <a:endParaRPr lang="it-IT" sz="1100" dirty="0">
              <a:solidFill>
                <a:schemeClr val="tx1">
                  <a:lumMod val="75000"/>
                  <a:lumOff val="25000"/>
                </a:schemeClr>
              </a:solidFill>
              <a:latin typeface="+mn-lt"/>
              <a:ea typeface="+mn-ea"/>
            </a:endParaRPr>
          </a:p>
          <a:p>
            <a:pPr algn="ctr" eaLnBrk="1" fontAlgn="auto" hangingPunct="1">
              <a:spcBef>
                <a:spcPts val="0"/>
              </a:spcBef>
              <a:spcAft>
                <a:spcPts val="0"/>
              </a:spcAft>
              <a:defRPr/>
            </a:pPr>
            <a:r>
              <a:rPr lang="it-IT" sz="1100" dirty="0">
                <a:solidFill>
                  <a:schemeClr val="tx1">
                    <a:lumMod val="75000"/>
                    <a:lumOff val="25000"/>
                  </a:schemeClr>
                </a:solidFill>
                <a:latin typeface="+mn-lt"/>
                <a:ea typeface="+mn-ea"/>
              </a:rPr>
              <a:t>Miriam  </a:t>
            </a:r>
            <a:r>
              <a:rPr lang="it-IT" sz="1100" dirty="0" err="1">
                <a:solidFill>
                  <a:schemeClr val="tx1">
                    <a:lumMod val="75000"/>
                    <a:lumOff val="25000"/>
                  </a:schemeClr>
                </a:solidFill>
                <a:latin typeface="+mn-lt"/>
                <a:ea typeface="+mn-ea"/>
              </a:rPr>
              <a:t>Cabrita</a:t>
            </a:r>
            <a:endParaRPr lang="it-IT" sz="1100" dirty="0">
              <a:solidFill>
                <a:schemeClr val="tx1">
                  <a:lumMod val="75000"/>
                  <a:lumOff val="25000"/>
                </a:schemeClr>
              </a:solidFill>
              <a:latin typeface="+mn-lt"/>
              <a:ea typeface="+mn-ea"/>
            </a:endParaRPr>
          </a:p>
          <a:p>
            <a:pPr algn="ctr" eaLnBrk="1" fontAlgn="auto" hangingPunct="1">
              <a:spcBef>
                <a:spcPts val="0"/>
              </a:spcBef>
              <a:spcAft>
                <a:spcPts val="0"/>
              </a:spcAft>
              <a:defRPr/>
            </a:pPr>
            <a:r>
              <a:rPr lang="it-IT" sz="1100" dirty="0" err="1">
                <a:solidFill>
                  <a:schemeClr val="tx1">
                    <a:lumMod val="75000"/>
                    <a:lumOff val="25000"/>
                  </a:schemeClr>
                </a:solidFill>
                <a:latin typeface="+mn-lt"/>
                <a:ea typeface="+mn-ea"/>
              </a:rPr>
              <a:t>Annick</a:t>
            </a:r>
            <a:r>
              <a:rPr lang="it-IT" sz="1100" dirty="0">
                <a:solidFill>
                  <a:schemeClr val="tx1">
                    <a:lumMod val="75000"/>
                    <a:lumOff val="25000"/>
                  </a:schemeClr>
                </a:solidFill>
                <a:latin typeface="+mn-lt"/>
                <a:ea typeface="+mn-ea"/>
              </a:rPr>
              <a:t> </a:t>
            </a:r>
            <a:r>
              <a:rPr lang="it-IT" sz="1100" dirty="0" err="1">
                <a:solidFill>
                  <a:schemeClr val="tx1">
                    <a:lumMod val="75000"/>
                    <a:lumOff val="25000"/>
                  </a:schemeClr>
                </a:solidFill>
                <a:latin typeface="+mn-lt"/>
                <a:ea typeface="+mn-ea"/>
              </a:rPr>
              <a:t>Daems</a:t>
            </a:r>
            <a:endParaRPr lang="it-IT" sz="1100" dirty="0">
              <a:solidFill>
                <a:schemeClr val="tx1">
                  <a:lumMod val="75000"/>
                  <a:lumOff val="25000"/>
                </a:schemeClr>
              </a:solidFill>
              <a:latin typeface="+mn-lt"/>
              <a:ea typeface="+mn-ea"/>
            </a:endParaRPr>
          </a:p>
          <a:p>
            <a:pPr algn="ctr" eaLnBrk="1" fontAlgn="auto" hangingPunct="1">
              <a:spcBef>
                <a:spcPts val="0"/>
              </a:spcBef>
              <a:spcAft>
                <a:spcPts val="0"/>
              </a:spcAft>
              <a:defRPr/>
            </a:pPr>
            <a:r>
              <a:rPr lang="it-IT" sz="1100" dirty="0">
                <a:solidFill>
                  <a:schemeClr val="tx1">
                    <a:lumMod val="75000"/>
                    <a:lumOff val="25000"/>
                  </a:schemeClr>
                </a:solidFill>
                <a:latin typeface="+mn-lt"/>
                <a:ea typeface="+mn-ea"/>
              </a:rPr>
              <a:t>Joan </a:t>
            </a:r>
            <a:r>
              <a:rPr lang="it-IT" sz="1100" dirty="0" err="1">
                <a:solidFill>
                  <a:schemeClr val="tx1">
                    <a:lumMod val="75000"/>
                    <a:lumOff val="25000"/>
                  </a:schemeClr>
                </a:solidFill>
                <a:latin typeface="+mn-lt"/>
                <a:ea typeface="+mn-ea"/>
              </a:rPr>
              <a:t>Escudero</a:t>
            </a:r>
            <a:endParaRPr lang="it-IT" sz="1100" dirty="0">
              <a:solidFill>
                <a:schemeClr val="tx1">
                  <a:lumMod val="75000"/>
                  <a:lumOff val="25000"/>
                </a:schemeClr>
              </a:solidFill>
              <a:latin typeface="+mn-lt"/>
              <a:ea typeface="+mn-ea"/>
            </a:endParaRPr>
          </a:p>
          <a:p>
            <a:pPr algn="ctr" eaLnBrk="1" fontAlgn="auto" hangingPunct="1">
              <a:spcBef>
                <a:spcPts val="0"/>
              </a:spcBef>
              <a:spcAft>
                <a:spcPts val="0"/>
              </a:spcAft>
              <a:defRPr/>
            </a:pPr>
            <a:r>
              <a:rPr lang="it-IT" sz="1100" dirty="0">
                <a:solidFill>
                  <a:schemeClr val="tx1">
                    <a:lumMod val="75000"/>
                    <a:lumOff val="25000"/>
                  </a:schemeClr>
                </a:solidFill>
                <a:latin typeface="+mn-lt"/>
                <a:ea typeface="+mn-ea"/>
              </a:rPr>
              <a:t>Helen Green</a:t>
            </a:r>
          </a:p>
          <a:p>
            <a:pPr algn="ctr" eaLnBrk="1" fontAlgn="auto" hangingPunct="1">
              <a:spcBef>
                <a:spcPts val="0"/>
              </a:spcBef>
              <a:spcAft>
                <a:spcPts val="0"/>
              </a:spcAft>
              <a:defRPr/>
            </a:pPr>
            <a:r>
              <a:rPr lang="it-IT" sz="1100" dirty="0">
                <a:solidFill>
                  <a:schemeClr val="tx1">
                    <a:lumMod val="75000"/>
                    <a:lumOff val="25000"/>
                  </a:schemeClr>
                </a:solidFill>
                <a:latin typeface="+mn-lt"/>
                <a:ea typeface="+mn-ea"/>
              </a:rPr>
              <a:t>Fanny </a:t>
            </a:r>
            <a:r>
              <a:rPr lang="it-IT" sz="1100" dirty="0" err="1">
                <a:solidFill>
                  <a:schemeClr val="tx1">
                    <a:lumMod val="75000"/>
                    <a:lumOff val="25000"/>
                  </a:schemeClr>
                </a:solidFill>
                <a:latin typeface="+mn-lt"/>
                <a:ea typeface="+mn-ea"/>
              </a:rPr>
              <a:t>Rossignon</a:t>
            </a:r>
            <a:endParaRPr lang="it-IT" sz="1100" dirty="0">
              <a:solidFill>
                <a:schemeClr val="tx1">
                  <a:lumMod val="75000"/>
                  <a:lumOff val="25000"/>
                </a:schemeClr>
              </a:solidFill>
              <a:latin typeface="+mn-lt"/>
              <a:ea typeface="+mn-ea"/>
            </a:endParaRPr>
          </a:p>
          <a:p>
            <a:pPr algn="ctr" eaLnBrk="1" fontAlgn="auto" hangingPunct="1">
              <a:spcBef>
                <a:spcPts val="0"/>
              </a:spcBef>
              <a:spcAft>
                <a:spcPts val="0"/>
              </a:spcAft>
              <a:defRPr/>
            </a:pPr>
            <a:r>
              <a:rPr lang="it-IT" sz="1100" dirty="0">
                <a:solidFill>
                  <a:schemeClr val="tx1">
                    <a:lumMod val="75000"/>
                    <a:lumOff val="25000"/>
                  </a:schemeClr>
                </a:solidFill>
                <a:latin typeface="+mn-lt"/>
                <a:ea typeface="+mn-ea"/>
              </a:rPr>
              <a:t>David </a:t>
            </a:r>
            <a:r>
              <a:rPr lang="it-IT" sz="1100" dirty="0" err="1">
                <a:solidFill>
                  <a:schemeClr val="tx1">
                    <a:lumMod val="75000"/>
                    <a:lumOff val="25000"/>
                  </a:schemeClr>
                </a:solidFill>
                <a:latin typeface="+mn-lt"/>
                <a:ea typeface="+mn-ea"/>
              </a:rPr>
              <a:t>Blanco</a:t>
            </a:r>
            <a:endParaRPr lang="it-IT" sz="1100" dirty="0">
              <a:solidFill>
                <a:schemeClr val="tx1">
                  <a:lumMod val="75000"/>
                  <a:lumOff val="25000"/>
                </a:schemeClr>
              </a:solidFill>
              <a:latin typeface="+mn-lt"/>
              <a:ea typeface="+mn-ea"/>
            </a:endParaRPr>
          </a:p>
          <a:p>
            <a:pPr algn="ctr" eaLnBrk="1" fontAlgn="auto" hangingPunct="1">
              <a:spcBef>
                <a:spcPts val="0"/>
              </a:spcBef>
              <a:spcAft>
                <a:spcPts val="0"/>
              </a:spcAft>
              <a:defRPr/>
            </a:pPr>
            <a:r>
              <a:rPr lang="it-IT" sz="1100" dirty="0">
                <a:solidFill>
                  <a:schemeClr val="tx1">
                    <a:lumMod val="75000"/>
                    <a:lumOff val="25000"/>
                  </a:schemeClr>
                </a:solidFill>
                <a:latin typeface="+mn-lt"/>
                <a:ea typeface="+mn-ea"/>
              </a:rPr>
              <a:t>Karen </a:t>
            </a:r>
            <a:r>
              <a:rPr lang="it-IT" sz="1100" dirty="0" err="1">
                <a:solidFill>
                  <a:schemeClr val="tx1">
                    <a:lumMod val="75000"/>
                    <a:lumOff val="25000"/>
                  </a:schemeClr>
                </a:solidFill>
                <a:latin typeface="+mn-lt"/>
                <a:ea typeface="+mn-ea"/>
              </a:rPr>
              <a:t>McIntyre</a:t>
            </a:r>
            <a:endParaRPr lang="it-IT" sz="1100" dirty="0">
              <a:solidFill>
                <a:schemeClr val="tx1">
                  <a:lumMod val="75000"/>
                  <a:lumOff val="25000"/>
                </a:schemeClr>
              </a:solidFill>
              <a:latin typeface="+mn-lt"/>
              <a:ea typeface="+mn-ea"/>
            </a:endParaRPr>
          </a:p>
        </p:txBody>
      </p:sp>
      <p:sp>
        <p:nvSpPr>
          <p:cNvPr id="2" name="Rettangolo 1">
            <a:extLst>
              <a:ext uri="{FF2B5EF4-FFF2-40B4-BE49-F238E27FC236}">
                <a16:creationId xmlns:a16="http://schemas.microsoft.com/office/drawing/2014/main" id="{74534280-F941-3A4E-8083-9B5851AEAC9B}"/>
              </a:ext>
            </a:extLst>
          </p:cNvPr>
          <p:cNvSpPr/>
          <p:nvPr/>
        </p:nvSpPr>
        <p:spPr>
          <a:xfrm>
            <a:off x="303759" y="5293593"/>
            <a:ext cx="5041354" cy="938719"/>
          </a:xfrm>
          <a:prstGeom prst="rect">
            <a:avLst/>
          </a:prstGeom>
        </p:spPr>
        <p:txBody>
          <a:bodyPr wrap="square">
            <a:spAutoFit/>
          </a:bodyPr>
          <a:lstStyle/>
          <a:p>
            <a:pPr algn="ctr" eaLnBrk="1" fontAlgn="auto" hangingPunct="1">
              <a:spcBef>
                <a:spcPts val="0"/>
              </a:spcBef>
              <a:spcAft>
                <a:spcPts val="0"/>
              </a:spcAft>
              <a:defRPr/>
            </a:pPr>
            <a:endParaRPr lang="it-IT" sz="1100" b="1" dirty="0">
              <a:solidFill>
                <a:schemeClr val="tx1">
                  <a:lumMod val="75000"/>
                  <a:lumOff val="25000"/>
                </a:schemeClr>
              </a:solidFill>
            </a:endParaRPr>
          </a:p>
          <a:p>
            <a:pPr algn="ctr" eaLnBrk="1" fontAlgn="auto" hangingPunct="1">
              <a:spcBef>
                <a:spcPts val="0"/>
              </a:spcBef>
              <a:spcAft>
                <a:spcPts val="0"/>
              </a:spcAft>
              <a:defRPr/>
            </a:pPr>
            <a:r>
              <a:rPr lang="it-IT" sz="1100" dirty="0">
                <a:solidFill>
                  <a:schemeClr val="tx1">
                    <a:lumMod val="75000"/>
                    <a:lumOff val="25000"/>
                  </a:schemeClr>
                </a:solidFill>
              </a:rPr>
              <a:t>EUCROF Secretariat, p/a GroenHoed, Trasmolenlaan 5 </a:t>
            </a:r>
          </a:p>
          <a:p>
            <a:pPr algn="ctr" eaLnBrk="1" fontAlgn="auto" hangingPunct="1">
              <a:spcBef>
                <a:spcPts val="0"/>
              </a:spcBef>
              <a:spcAft>
                <a:spcPts val="0"/>
              </a:spcAft>
              <a:defRPr/>
            </a:pPr>
            <a:r>
              <a:rPr lang="it-IT" sz="1100" dirty="0">
                <a:solidFill>
                  <a:schemeClr val="tx1">
                    <a:lumMod val="75000"/>
                    <a:lumOff val="25000"/>
                  </a:schemeClr>
                </a:solidFill>
              </a:rPr>
              <a:t>3447 GZ Woerden, The Netherlands  </a:t>
            </a:r>
          </a:p>
          <a:p>
            <a:pPr algn="ctr" eaLnBrk="1" fontAlgn="auto" hangingPunct="1">
              <a:spcBef>
                <a:spcPts val="0"/>
              </a:spcBef>
              <a:spcAft>
                <a:spcPts val="0"/>
              </a:spcAft>
              <a:defRPr/>
            </a:pPr>
            <a:r>
              <a:rPr lang="it-IT" sz="1100" dirty="0">
                <a:solidFill>
                  <a:schemeClr val="tx1">
                    <a:lumMod val="75000"/>
                    <a:lumOff val="25000"/>
                  </a:schemeClr>
                </a:solidFill>
              </a:rPr>
              <a:t>www.eucrof.eu | </a:t>
            </a:r>
            <a:r>
              <a:rPr lang="it-IT" sz="1100" dirty="0">
                <a:solidFill>
                  <a:schemeClr val="tx1">
                    <a:lumMod val="75000"/>
                    <a:lumOff val="25000"/>
                  </a:schemeClr>
                </a:solidFill>
                <a:hlinkClick r:id="rId8"/>
              </a:rPr>
              <a:t>info@eucrof.eu</a:t>
            </a:r>
            <a:endParaRPr lang="it-IT" sz="1100" dirty="0">
              <a:solidFill>
                <a:schemeClr val="tx1">
                  <a:lumMod val="75000"/>
                  <a:lumOff val="25000"/>
                </a:schemeClr>
              </a:solidFill>
            </a:endParaRPr>
          </a:p>
          <a:p>
            <a:pPr algn="ctr" eaLnBrk="1" fontAlgn="auto" hangingPunct="1">
              <a:spcBef>
                <a:spcPts val="0"/>
              </a:spcBef>
              <a:spcAft>
                <a:spcPts val="0"/>
              </a:spcAft>
              <a:defRPr/>
            </a:pPr>
            <a:endParaRPr lang="it-IT" sz="1100" dirty="0">
              <a:solidFill>
                <a:schemeClr val="tx1">
                  <a:lumMod val="75000"/>
                  <a:lumOff val="25000"/>
                </a:schemeClr>
              </a:solidFill>
            </a:endParaRPr>
          </a:p>
        </p:txBody>
      </p:sp>
      <p:pic>
        <p:nvPicPr>
          <p:cNvPr id="4" name="Immagine 3">
            <a:extLst>
              <a:ext uri="{FF2B5EF4-FFF2-40B4-BE49-F238E27FC236}">
                <a16:creationId xmlns:a16="http://schemas.microsoft.com/office/drawing/2014/main" id="{D01DB226-1243-6D49-83A0-45F1F83415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05047" y="3586019"/>
            <a:ext cx="3848186" cy="25671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55802" y="4369342"/>
            <a:ext cx="5463093" cy="2685845"/>
          </a:xfrm>
          <a:prstGeom prst="rect">
            <a:avLst/>
          </a:prstGeom>
        </p:spPr>
        <p:txBody>
          <a:bodyPr wrap="square" lIns="99551" tIns="49775" rIns="99551" bIns="49775">
            <a:spAutoFit/>
          </a:bodyPr>
          <a:lstStyle/>
          <a:p>
            <a:r>
              <a:rPr lang="en-GB" sz="1200" dirty="0"/>
              <a:t>Specifically, the Patients’ Association Working Group will:</a:t>
            </a:r>
          </a:p>
          <a:p>
            <a:pPr marL="171450" indent="-171450">
              <a:buFont typeface="Arial" panose="020B0604020202020204" pitchFamily="34" charset="0"/>
              <a:buChar char="•"/>
            </a:pPr>
            <a:r>
              <a:rPr lang="en-GB" sz="1200" dirty="0"/>
              <a:t>Contribute to promote and disseminate best practices of collaboration between EUCROF and Patients’ Associations.</a:t>
            </a:r>
          </a:p>
          <a:p>
            <a:pPr marL="171450" indent="-171450">
              <a:buFont typeface="Arial" panose="020B0604020202020204" pitchFamily="34" charset="0"/>
              <a:buChar char="•"/>
            </a:pPr>
            <a:r>
              <a:rPr lang="en-GB" sz="1200" dirty="0"/>
              <a:t>Ease the effort of CROs, which need to involve patients in national and/or international projects.</a:t>
            </a:r>
          </a:p>
          <a:p>
            <a:pPr marL="171450" indent="-171450">
              <a:buFont typeface="Arial" panose="020B0604020202020204" pitchFamily="34" charset="0"/>
              <a:buChar char="•"/>
            </a:pPr>
            <a:r>
              <a:rPr lang="en-GB" sz="1200" dirty="0"/>
              <a:t>Ensure involvement of EUCROF as a stakeholder, providing consolidated CROs’ perspectives about the operational collaboration with patients in clinical research.</a:t>
            </a:r>
          </a:p>
          <a:p>
            <a:pPr marL="171450" indent="-171450">
              <a:buFont typeface="Arial" panose="020B0604020202020204" pitchFamily="34" charset="0"/>
              <a:buChar char="•"/>
            </a:pPr>
            <a:r>
              <a:rPr lang="en-GB" sz="1200" dirty="0"/>
              <a:t>Contribute to the recognition by authorities, industry and patients’ advocacy groups of best practices of collaboration with patients in clinical studies and access to innovation.</a:t>
            </a:r>
          </a:p>
          <a:p>
            <a:pPr marL="171450" indent="-171450">
              <a:buFont typeface="Arial" panose="020B0604020202020204" pitchFamily="34" charset="0"/>
              <a:buChar char="•"/>
            </a:pPr>
            <a:r>
              <a:rPr lang="en-GB" sz="1200" dirty="0"/>
              <a:t>Create and maintain an annual observatory of patient-centricity experiences and patients associations’ expectations about clinical studies across European countries, promoting the harmonisation of Patient Engagement Responsible/Unit definition.</a:t>
            </a:r>
            <a:endParaRPr lang="fr-BE" sz="1200" dirty="0">
              <a:solidFill>
                <a:schemeClr val="tx1">
                  <a:lumMod val="65000"/>
                  <a:lumOff val="35000"/>
                </a:schemeClr>
              </a:solidFill>
            </a:endParaRPr>
          </a:p>
        </p:txBody>
      </p:sp>
      <p:grpSp>
        <p:nvGrpSpPr>
          <p:cNvPr id="2" name="Gruppo 1">
            <a:extLst>
              <a:ext uri="{FF2B5EF4-FFF2-40B4-BE49-F238E27FC236}">
                <a16:creationId xmlns:a16="http://schemas.microsoft.com/office/drawing/2014/main" id="{BF5A8C01-F46D-427B-A17A-18AFD79B5F1D}"/>
              </a:ext>
            </a:extLst>
          </p:cNvPr>
          <p:cNvGrpSpPr/>
          <p:nvPr/>
        </p:nvGrpSpPr>
        <p:grpSpPr>
          <a:xfrm>
            <a:off x="426990" y="613073"/>
            <a:ext cx="2536189" cy="331355"/>
            <a:chOff x="449263" y="3318091"/>
            <a:chExt cx="2536189" cy="331355"/>
          </a:xfrm>
        </p:grpSpPr>
        <p:sp>
          <p:nvSpPr>
            <p:cNvPr id="3080" name="ZoneTexte 12"/>
            <p:cNvSpPr txBox="1">
              <a:spLocks noChangeArrowheads="1"/>
            </p:cNvSpPr>
            <p:nvPr/>
          </p:nvSpPr>
          <p:spPr bwMode="auto">
            <a:xfrm>
              <a:off x="622235" y="3318091"/>
              <a:ext cx="2363217" cy="33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551" tIns="49775" rIns="99551" bIns="49775">
              <a:spAutoFit/>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eaLnBrk="1" hangingPunct="1"/>
              <a:r>
                <a:rPr lang="en-US" sz="1500" b="1" dirty="0">
                  <a:solidFill>
                    <a:srgbClr val="F39200"/>
                  </a:solidFill>
                </a:rPr>
                <a:t>Mission</a:t>
              </a:r>
              <a:endParaRPr lang="fr-BE" sz="1500" b="1" dirty="0">
                <a:solidFill>
                  <a:srgbClr val="F39200"/>
                </a:solidFill>
              </a:endParaRPr>
            </a:p>
          </p:txBody>
        </p:sp>
        <p:pic>
          <p:nvPicPr>
            <p:cNvPr id="3097" name="Picture 3" descr="C:\Dropbox\Onirys\Eucrof - Flyer PPT\Eléments graphiques\arabesques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263" y="3384550"/>
              <a:ext cx="219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uppo 3">
            <a:extLst>
              <a:ext uri="{FF2B5EF4-FFF2-40B4-BE49-F238E27FC236}">
                <a16:creationId xmlns:a16="http://schemas.microsoft.com/office/drawing/2014/main" id="{04D21649-9AD9-4D6F-9567-B920FEBDE38D}"/>
              </a:ext>
            </a:extLst>
          </p:cNvPr>
          <p:cNvGrpSpPr/>
          <p:nvPr/>
        </p:nvGrpSpPr>
        <p:grpSpPr>
          <a:xfrm>
            <a:off x="502175" y="3997449"/>
            <a:ext cx="1241744" cy="331355"/>
            <a:chOff x="431800" y="5130800"/>
            <a:chExt cx="1241744" cy="331355"/>
          </a:xfrm>
        </p:grpSpPr>
        <p:sp>
          <p:nvSpPr>
            <p:cNvPr id="3082" name="ZoneTexte 15"/>
            <p:cNvSpPr txBox="1">
              <a:spLocks noChangeArrowheads="1"/>
            </p:cNvSpPr>
            <p:nvPr/>
          </p:nvSpPr>
          <p:spPr bwMode="auto">
            <a:xfrm>
              <a:off x="604838" y="5130800"/>
              <a:ext cx="1068706" cy="33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551" tIns="49775" rIns="99551" bIns="49775">
              <a:spAutoFit/>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eaLnBrk="1" hangingPunct="1"/>
              <a:r>
                <a:rPr lang="en-US" sz="1500" b="1" dirty="0">
                  <a:solidFill>
                    <a:srgbClr val="F39200"/>
                  </a:solidFill>
                </a:rPr>
                <a:t>Highlights</a:t>
              </a:r>
              <a:endParaRPr lang="fr-BE" sz="1500" b="1" dirty="0">
                <a:solidFill>
                  <a:srgbClr val="F39200"/>
                </a:solidFill>
              </a:endParaRPr>
            </a:p>
          </p:txBody>
        </p:sp>
        <p:pic>
          <p:nvPicPr>
            <p:cNvPr id="3098" name="Picture 3" descr="C:\Dropbox\Onirys\Eucrof - Flyer PPT\Eléments graphiques\arabesques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00" y="5207000"/>
              <a:ext cx="219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99" name="Picture 3" descr="2-line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51425">
            <a:off x="61913" y="-200025"/>
            <a:ext cx="47625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1" name="Picture 4" descr="arc"/>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3150411">
            <a:off x="10169525" y="6467475"/>
            <a:ext cx="684213"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5" name="Connecteur droit 54"/>
          <p:cNvCxnSpPr/>
          <p:nvPr/>
        </p:nvCxnSpPr>
        <p:spPr>
          <a:xfrm flipH="1">
            <a:off x="0" y="7354888"/>
            <a:ext cx="9772650" cy="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 name="Rectangle 8">
            <a:extLst>
              <a:ext uri="{FF2B5EF4-FFF2-40B4-BE49-F238E27FC236}">
                <a16:creationId xmlns:a16="http://schemas.microsoft.com/office/drawing/2014/main" id="{8363AB9F-AC49-41F4-B587-FFD588E8B52F}"/>
              </a:ext>
            </a:extLst>
          </p:cNvPr>
          <p:cNvSpPr>
            <a:spLocks noChangeArrowheads="1"/>
          </p:cNvSpPr>
          <p:nvPr/>
        </p:nvSpPr>
        <p:spPr bwMode="auto">
          <a:xfrm>
            <a:off x="6136407" y="3909408"/>
            <a:ext cx="4680520" cy="2685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551" tIns="49775" rIns="99551" bIns="49775">
            <a:spAutoFit/>
          </a:bodyPr>
          <a:lstStyle/>
          <a:p>
            <a:pPr algn="ctr"/>
            <a:endParaRPr lang="en-US" sz="1200" dirty="0">
              <a:solidFill>
                <a:srgbClr val="595959"/>
              </a:solidFill>
            </a:endParaRPr>
          </a:p>
          <a:p>
            <a:pPr algn="just"/>
            <a:endParaRPr lang="en-US" sz="1200" dirty="0">
              <a:solidFill>
                <a:srgbClr val="595959"/>
              </a:solidFill>
            </a:endParaRPr>
          </a:p>
          <a:p>
            <a:pPr algn="just"/>
            <a:r>
              <a:rPr lang="en-US" sz="1200" dirty="0">
                <a:solidFill>
                  <a:srgbClr val="595959"/>
                </a:solidFill>
              </a:rPr>
              <a:t>If you are interested in becoming a member of this working </a:t>
            </a:r>
          </a:p>
          <a:p>
            <a:pPr algn="just"/>
            <a:r>
              <a:rPr lang="en-US" sz="1200" dirty="0">
                <a:solidFill>
                  <a:srgbClr val="595959"/>
                </a:solidFill>
              </a:rPr>
              <a:t>group, please contact:</a:t>
            </a:r>
          </a:p>
          <a:p>
            <a:pPr algn="ctr"/>
            <a:r>
              <a:rPr lang="en-US" sz="1200" dirty="0">
                <a:solidFill>
                  <a:srgbClr val="595959"/>
                </a:solidFill>
              </a:rPr>
              <a:t>EUCROF Secretariat - info@eucrof.eu</a:t>
            </a:r>
          </a:p>
          <a:p>
            <a:pPr algn="ctr"/>
            <a:r>
              <a:rPr lang="en-US" sz="1200" dirty="0">
                <a:solidFill>
                  <a:srgbClr val="595959"/>
                </a:solidFill>
              </a:rPr>
              <a:t>or </a:t>
            </a:r>
          </a:p>
          <a:p>
            <a:pPr algn="ctr"/>
            <a:r>
              <a:rPr lang="en-US" sz="1200" dirty="0">
                <a:solidFill>
                  <a:srgbClr val="595959"/>
                </a:solidFill>
              </a:rPr>
              <a:t>Mariangela Lupo– </a:t>
            </a:r>
            <a:r>
              <a:rPr lang="en-US" sz="1200" dirty="0" err="1">
                <a:solidFill>
                  <a:srgbClr val="595959"/>
                </a:solidFill>
              </a:rPr>
              <a:t>mlupo@cvbf-net</a:t>
            </a:r>
            <a:r>
              <a:rPr lang="en-US" sz="1200" dirty="0">
                <a:solidFill>
                  <a:srgbClr val="595959"/>
                </a:solidFill>
              </a:rPr>
              <a:t> </a:t>
            </a:r>
            <a:br>
              <a:rPr lang="en-US" sz="1200" dirty="0">
                <a:solidFill>
                  <a:srgbClr val="595959"/>
                </a:solidFill>
              </a:rPr>
            </a:br>
            <a:r>
              <a:rPr lang="en-US" sz="1200" dirty="0">
                <a:solidFill>
                  <a:srgbClr val="595959"/>
                </a:solidFill>
              </a:rPr>
              <a:t> Chairman of the Working Group</a:t>
            </a:r>
          </a:p>
          <a:p>
            <a:pPr algn="ctr"/>
            <a:r>
              <a:rPr lang="en-US" sz="1200" dirty="0">
                <a:solidFill>
                  <a:srgbClr val="595959"/>
                </a:solidFill>
              </a:rPr>
              <a:t>or</a:t>
            </a:r>
          </a:p>
          <a:p>
            <a:pPr algn="ctr"/>
            <a:r>
              <a:rPr lang="en-US" sz="1200" dirty="0">
                <a:solidFill>
                  <a:srgbClr val="595959"/>
                </a:solidFill>
              </a:rPr>
              <a:t>Marta Mando – </a:t>
            </a:r>
            <a:r>
              <a:rPr lang="en-US" sz="1200" dirty="0" err="1">
                <a:solidFill>
                  <a:srgbClr val="595959"/>
                </a:solidFill>
              </a:rPr>
              <a:t>marta_manso@sermescro.com</a:t>
            </a:r>
            <a:r>
              <a:rPr lang="en-US" sz="1200" dirty="0">
                <a:solidFill>
                  <a:srgbClr val="595959"/>
                </a:solidFill>
              </a:rPr>
              <a:t> </a:t>
            </a:r>
          </a:p>
          <a:p>
            <a:pPr algn="ctr"/>
            <a:r>
              <a:rPr lang="en-US" sz="1200" dirty="0">
                <a:solidFill>
                  <a:srgbClr val="595959"/>
                </a:solidFill>
              </a:rPr>
              <a:t>Co-chairman of the Working Group</a:t>
            </a:r>
          </a:p>
          <a:p>
            <a:endParaRPr lang="en-US" sz="1200" dirty="0">
              <a:solidFill>
                <a:srgbClr val="595959"/>
              </a:solidFill>
            </a:endParaRPr>
          </a:p>
          <a:p>
            <a:pPr algn="just"/>
            <a:endParaRPr lang="en-US" sz="1200" dirty="0">
              <a:solidFill>
                <a:srgbClr val="595959"/>
              </a:solidFill>
            </a:endParaRPr>
          </a:p>
          <a:p>
            <a:pPr algn="just"/>
            <a:r>
              <a:rPr lang="en-US" sz="1200" dirty="0">
                <a:solidFill>
                  <a:srgbClr val="595959"/>
                </a:solidFill>
              </a:rPr>
              <a:t>We are looking forward to hearing from you!</a:t>
            </a:r>
            <a:endParaRPr lang="en-GB" sz="1200" strike="sngStrike" dirty="0">
              <a:solidFill>
                <a:srgbClr val="595959"/>
              </a:solidFill>
            </a:endParaRPr>
          </a:p>
        </p:txBody>
      </p:sp>
      <p:sp>
        <p:nvSpPr>
          <p:cNvPr id="22" name="Rectangle 9">
            <a:extLst>
              <a:ext uri="{FF2B5EF4-FFF2-40B4-BE49-F238E27FC236}">
                <a16:creationId xmlns:a16="http://schemas.microsoft.com/office/drawing/2014/main" id="{0346DDF0-1A4D-4F6D-B2C4-460E9A04916A}"/>
              </a:ext>
            </a:extLst>
          </p:cNvPr>
          <p:cNvSpPr/>
          <p:nvPr/>
        </p:nvSpPr>
        <p:spPr>
          <a:xfrm>
            <a:off x="231751" y="1176880"/>
            <a:ext cx="5687144" cy="2316513"/>
          </a:xfrm>
          <a:prstGeom prst="rect">
            <a:avLst/>
          </a:prstGeom>
        </p:spPr>
        <p:txBody>
          <a:bodyPr wrap="square" lIns="99551" tIns="49775" rIns="99551" bIns="49775">
            <a:spAutoFit/>
          </a:bodyPr>
          <a:lstStyle/>
          <a:p>
            <a:r>
              <a:rPr lang="en-GB" sz="1200" dirty="0">
                <a:solidFill>
                  <a:schemeClr val="tx1">
                    <a:lumMod val="65000"/>
                    <a:lumOff val="35000"/>
                  </a:schemeClr>
                </a:solidFill>
                <a:latin typeface="+mn-lt"/>
              </a:rPr>
              <a:t>The development of a patient-centred approach to medicine is gradually allowing more patients to be involved and better engaged in their own medical decisions. To this aim, a stronger collaboration between stakeholders from clinical research and patients’ associations needs to be enhanced.</a:t>
            </a:r>
          </a:p>
          <a:p>
            <a:r>
              <a:rPr lang="en-GB" sz="1200" dirty="0">
                <a:solidFill>
                  <a:schemeClr val="tx1">
                    <a:lumMod val="65000"/>
                    <a:lumOff val="35000"/>
                  </a:schemeClr>
                </a:solidFill>
                <a:latin typeface="+mn-lt"/>
              </a:rPr>
              <a:t> </a:t>
            </a:r>
          </a:p>
          <a:p>
            <a:r>
              <a:rPr lang="en-GB" sz="1200" dirty="0">
                <a:solidFill>
                  <a:schemeClr val="tx1">
                    <a:lumMod val="65000"/>
                    <a:lumOff val="35000"/>
                  </a:schemeClr>
                </a:solidFill>
                <a:latin typeface="+mn-lt"/>
              </a:rPr>
              <a:t>In this perspective, EUCROF has created a Patients’ Association Working Group, with the aim of engaging with patients’ associations and define the best practices and collaboration to allow patients to participate more actively in the entire research process and be a leverage for our business.</a:t>
            </a:r>
          </a:p>
          <a:p>
            <a:r>
              <a:rPr lang="en-GB" sz="1200" dirty="0">
                <a:solidFill>
                  <a:schemeClr val="tx1">
                    <a:lumMod val="65000"/>
                    <a:lumOff val="35000"/>
                  </a:schemeClr>
                </a:solidFill>
                <a:latin typeface="+mn-lt"/>
              </a:rPr>
              <a:t>The Working group will set up collaborations between EUCROF and Patients’ Associations at pan-European level with the aim of fostering an actual and confident collaboration with patients in clinical research.</a:t>
            </a:r>
          </a:p>
        </p:txBody>
      </p:sp>
      <p:pic>
        <p:nvPicPr>
          <p:cNvPr id="7" name="Immagine 6">
            <a:extLst>
              <a:ext uri="{FF2B5EF4-FFF2-40B4-BE49-F238E27FC236}">
                <a16:creationId xmlns:a16="http://schemas.microsoft.com/office/drawing/2014/main" id="{B20CEE9F-7D4C-4F4A-B636-C7808FD63C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0463" y="1273150"/>
            <a:ext cx="3296092" cy="1854052"/>
          </a:xfrm>
          <a:prstGeom prst="rect">
            <a:avLst/>
          </a:prstGeom>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2050</TotalTime>
  <Words>418</Words>
  <Application>Microsoft Macintosh PowerPoint</Application>
  <PresentationFormat>Personalizzato</PresentationFormat>
  <Paragraphs>49</Paragraphs>
  <Slides>2</Slides>
  <Notes>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vt:i4>
      </vt:variant>
    </vt:vector>
  </HeadingPairs>
  <TitlesOfParts>
    <vt:vector size="6" baseType="lpstr">
      <vt:lpstr>ヒラギノ角ゴ Pro W3</vt:lpstr>
      <vt:lpstr>Arial</vt:lpstr>
      <vt:lpstr>Calibri</vt:lpstr>
      <vt:lpstr>Thème Office</vt:lpstr>
      <vt:lpstr>Presentazione standard di PowerPoint</vt:lpstr>
      <vt:lpstr>Presentazione standard di PowerPoint</vt:lpstr>
    </vt:vector>
  </TitlesOfParts>
  <Company>Université de Mons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Jonathan PARDO</dc:creator>
  <cp:lastModifiedBy>Mariangela Lupo</cp:lastModifiedBy>
  <cp:revision>139</cp:revision>
  <cp:lastPrinted>2016-03-31T07:21:20Z</cp:lastPrinted>
  <dcterms:created xsi:type="dcterms:W3CDTF">2013-05-31T13:17:02Z</dcterms:created>
  <dcterms:modified xsi:type="dcterms:W3CDTF">2022-02-06T20:20:42Z</dcterms:modified>
</cp:coreProperties>
</file>