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2"/>
    <p:sldId id="257" r:id="rId3"/>
  </p:sldIdLst>
  <p:sldSz cx="10688638" cy="7562850"/>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9" d="100"/>
          <a:sy n="89" d="100"/>
        </p:scale>
        <p:origin x="426"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8" name="PlaceHolder 1"/>
          <p:cNvSpPr>
            <a:spLocks noGrp="1" noRot="1" noChangeAspect="1"/>
          </p:cNvSpPr>
          <p:nvPr>
            <p:ph type="sldImg"/>
          </p:nvPr>
        </p:nvSpPr>
        <p:spPr>
          <a:xfrm>
            <a:off x="216000" y="812520"/>
            <a:ext cx="7127280" cy="4008960"/>
          </a:xfrm>
          <a:prstGeom prst="rect">
            <a:avLst/>
          </a:prstGeom>
        </p:spPr>
        <p:txBody>
          <a:bodyPr lIns="0" tIns="0" rIns="0" bIns="0" anchor="ctr">
            <a:noAutofit/>
          </a:bodyPr>
          <a:lstStyle/>
          <a:p>
            <a:pPr algn="ctr"/>
            <a:r>
              <a:rPr lang="fr-FR" sz="4400" b="0" strike="noStrike" spc="-1">
                <a:latin typeface="Arial"/>
              </a:rPr>
              <a:t>Cliquez pour déplacer la diapo</a:t>
            </a:r>
          </a:p>
        </p:txBody>
      </p:sp>
      <p:sp>
        <p:nvSpPr>
          <p:cNvPr id="39" name="PlaceHolder 2"/>
          <p:cNvSpPr>
            <a:spLocks noGrp="1"/>
          </p:cNvSpPr>
          <p:nvPr>
            <p:ph type="body"/>
          </p:nvPr>
        </p:nvSpPr>
        <p:spPr>
          <a:xfrm>
            <a:off x="756000" y="5078520"/>
            <a:ext cx="6047640" cy="4811040"/>
          </a:xfrm>
          <a:prstGeom prst="rect">
            <a:avLst/>
          </a:prstGeom>
        </p:spPr>
        <p:txBody>
          <a:bodyPr lIns="0" tIns="0" rIns="0" bIns="0">
            <a:noAutofit/>
          </a:bodyPr>
          <a:lstStyle/>
          <a:p>
            <a:r>
              <a:rPr lang="fr-FR" sz="2000" b="0" strike="noStrike" spc="-1">
                <a:latin typeface="Arial"/>
              </a:rPr>
              <a:t>Cliquez pour modifier le format des notes</a:t>
            </a:r>
          </a:p>
        </p:txBody>
      </p:sp>
      <p:sp>
        <p:nvSpPr>
          <p:cNvPr id="40" name="PlaceHolder 3"/>
          <p:cNvSpPr>
            <a:spLocks noGrp="1"/>
          </p:cNvSpPr>
          <p:nvPr>
            <p:ph type="hdr"/>
          </p:nvPr>
        </p:nvSpPr>
        <p:spPr>
          <a:xfrm>
            <a:off x="0" y="0"/>
            <a:ext cx="3280680" cy="534240"/>
          </a:xfrm>
          <a:prstGeom prst="rect">
            <a:avLst/>
          </a:prstGeom>
        </p:spPr>
        <p:txBody>
          <a:bodyPr lIns="0" tIns="0" rIns="0" bIns="0">
            <a:noAutofit/>
          </a:bodyPr>
          <a:lstStyle/>
          <a:p>
            <a:r>
              <a:rPr lang="fr-FR" sz="1400" b="0" strike="noStrike" spc="-1">
                <a:latin typeface="Times New Roman"/>
              </a:rPr>
              <a:t>&lt;en-tête&gt;</a:t>
            </a:r>
          </a:p>
        </p:txBody>
      </p:sp>
      <p:sp>
        <p:nvSpPr>
          <p:cNvPr id="41" name="PlaceHolder 4"/>
          <p:cNvSpPr>
            <a:spLocks noGrp="1"/>
          </p:cNvSpPr>
          <p:nvPr>
            <p:ph type="dt"/>
          </p:nvPr>
        </p:nvSpPr>
        <p:spPr>
          <a:xfrm>
            <a:off x="4278960" y="0"/>
            <a:ext cx="3280680" cy="534240"/>
          </a:xfrm>
          <a:prstGeom prst="rect">
            <a:avLst/>
          </a:prstGeom>
        </p:spPr>
        <p:txBody>
          <a:bodyPr lIns="0" tIns="0" rIns="0" bIns="0">
            <a:noAutofit/>
          </a:bodyPr>
          <a:lstStyle/>
          <a:p>
            <a:pPr algn="r"/>
            <a:r>
              <a:rPr lang="fr-FR" sz="1400" b="0" strike="noStrike" spc="-1">
                <a:latin typeface="Times New Roman"/>
              </a:rPr>
              <a:t>&lt;date/heure&gt;</a:t>
            </a:r>
          </a:p>
        </p:txBody>
      </p:sp>
      <p:sp>
        <p:nvSpPr>
          <p:cNvPr id="42" name="PlaceHolder 5"/>
          <p:cNvSpPr>
            <a:spLocks noGrp="1"/>
          </p:cNvSpPr>
          <p:nvPr>
            <p:ph type="ftr"/>
          </p:nvPr>
        </p:nvSpPr>
        <p:spPr>
          <a:xfrm>
            <a:off x="0" y="10157400"/>
            <a:ext cx="3280680" cy="534240"/>
          </a:xfrm>
          <a:prstGeom prst="rect">
            <a:avLst/>
          </a:prstGeom>
        </p:spPr>
        <p:txBody>
          <a:bodyPr lIns="0" tIns="0" rIns="0" bIns="0" anchor="b">
            <a:noAutofit/>
          </a:bodyPr>
          <a:lstStyle/>
          <a:p>
            <a:r>
              <a:rPr lang="fr-FR" sz="1400" b="0" strike="noStrike" spc="-1">
                <a:latin typeface="Times New Roman"/>
              </a:rPr>
              <a:t>&lt;pied de page&gt;</a:t>
            </a:r>
          </a:p>
        </p:txBody>
      </p:sp>
      <p:sp>
        <p:nvSpPr>
          <p:cNvPr id="43" name="PlaceHolder 6"/>
          <p:cNvSpPr>
            <a:spLocks noGrp="1"/>
          </p:cNvSpPr>
          <p:nvPr>
            <p:ph type="sldNum"/>
          </p:nvPr>
        </p:nvSpPr>
        <p:spPr>
          <a:xfrm>
            <a:off x="4278960" y="10157400"/>
            <a:ext cx="3280680" cy="534240"/>
          </a:xfrm>
          <a:prstGeom prst="rect">
            <a:avLst/>
          </a:prstGeom>
        </p:spPr>
        <p:txBody>
          <a:bodyPr lIns="0" tIns="0" rIns="0" bIns="0" anchor="b">
            <a:noAutofit/>
          </a:bodyPr>
          <a:lstStyle/>
          <a:p>
            <a:pPr algn="r"/>
            <a:fld id="{433B1BBE-FCBB-4A0B-927D-35D810312F7E}" type="slidenum">
              <a:rPr lang="fr-FR" sz="1400" b="0" strike="noStrike" spc="-1">
                <a:latin typeface="Times New Roman"/>
              </a:rPr>
              <a:t>‹#›</a:t>
            </a:fld>
            <a:endParaRPr lang="fr-FR"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PlaceHolder 1"/>
          <p:cNvSpPr>
            <a:spLocks noGrp="1" noRot="1" noChangeAspect="1"/>
          </p:cNvSpPr>
          <p:nvPr>
            <p:ph type="sldImg"/>
          </p:nvPr>
        </p:nvSpPr>
        <p:spPr>
          <a:xfrm>
            <a:off x="768350" y="744538"/>
            <a:ext cx="5259388" cy="3721100"/>
          </a:xfrm>
          <a:prstGeom prst="rect">
            <a:avLst/>
          </a:prstGeom>
        </p:spPr>
      </p:sp>
      <p:sp>
        <p:nvSpPr>
          <p:cNvPr id="73" name="PlaceHolder 2"/>
          <p:cNvSpPr>
            <a:spLocks noGrp="1"/>
          </p:cNvSpPr>
          <p:nvPr>
            <p:ph type="body"/>
          </p:nvPr>
        </p:nvSpPr>
        <p:spPr>
          <a:xfrm>
            <a:off x="679680" y="4716000"/>
            <a:ext cx="5437080" cy="4466520"/>
          </a:xfrm>
          <a:prstGeom prst="rect">
            <a:avLst/>
          </a:prstGeom>
        </p:spPr>
        <p:txBody>
          <a:bodyPr lIns="0" tIns="0" rIns="0" bIns="0">
            <a:noAutofit/>
          </a:bodyPr>
          <a:lstStyle/>
          <a:p>
            <a:endParaRPr lang="fr-FR" sz="2000" b="0" strike="noStrike" spc="-1">
              <a:latin typeface="Arial"/>
            </a:endParaRPr>
          </a:p>
        </p:txBody>
      </p:sp>
      <p:sp>
        <p:nvSpPr>
          <p:cNvPr id="74" name="Segnaposto numero diapositiva 3"/>
          <p:cNvSpPr/>
          <p:nvPr/>
        </p:nvSpPr>
        <p:spPr>
          <a:xfrm>
            <a:off x="3850560" y="9430200"/>
            <a:ext cx="2944440" cy="4953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1BFFDD76-56E5-4A5B-BE55-080B889A7D46}" type="slidenum">
              <a:rPr lang="it-IT" sz="1200" b="0" strike="noStrike" spc="-1">
                <a:solidFill>
                  <a:srgbClr val="000000"/>
                </a:solidFill>
                <a:latin typeface="Calibri"/>
                <a:ea typeface="ヒラギノ角ゴ Pro W3"/>
              </a:rPr>
              <a:t>1</a:t>
            </a:fld>
            <a:endParaRPr lang="fr-FR" sz="1200" b="0" strike="noStrike" spc="-1">
              <a:latin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PlaceHolder 1"/>
          <p:cNvSpPr>
            <a:spLocks noGrp="1" noRot="1" noChangeAspect="1"/>
          </p:cNvSpPr>
          <p:nvPr>
            <p:ph type="sldImg"/>
          </p:nvPr>
        </p:nvSpPr>
        <p:spPr>
          <a:xfrm>
            <a:off x="768350" y="744538"/>
            <a:ext cx="5259388" cy="3721100"/>
          </a:xfrm>
          <a:prstGeom prst="rect">
            <a:avLst/>
          </a:prstGeom>
        </p:spPr>
      </p:sp>
      <p:sp>
        <p:nvSpPr>
          <p:cNvPr id="76" name="PlaceHolder 2"/>
          <p:cNvSpPr>
            <a:spLocks noGrp="1"/>
          </p:cNvSpPr>
          <p:nvPr>
            <p:ph type="body"/>
          </p:nvPr>
        </p:nvSpPr>
        <p:spPr>
          <a:xfrm>
            <a:off x="679680" y="4716000"/>
            <a:ext cx="5437080" cy="4466520"/>
          </a:xfrm>
          <a:prstGeom prst="rect">
            <a:avLst/>
          </a:prstGeom>
        </p:spPr>
        <p:txBody>
          <a:bodyPr lIns="0" tIns="0" rIns="0" bIns="0">
            <a:noAutofit/>
          </a:bodyPr>
          <a:lstStyle/>
          <a:p>
            <a:endParaRPr lang="fr-FR" sz="2000" b="0" strike="noStrike" spc="-1">
              <a:latin typeface="Arial"/>
            </a:endParaRPr>
          </a:p>
        </p:txBody>
      </p:sp>
      <p:sp>
        <p:nvSpPr>
          <p:cNvPr id="77" name="Slide Number Placeholder 3"/>
          <p:cNvSpPr/>
          <p:nvPr/>
        </p:nvSpPr>
        <p:spPr>
          <a:xfrm>
            <a:off x="3850560" y="9430200"/>
            <a:ext cx="2944440" cy="4953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4569966C-3D71-435B-8196-9059E0C3AB55}" type="slidenum">
              <a:rPr lang="it-IT" sz="1200" b="0" strike="noStrike" spc="-1">
                <a:solidFill>
                  <a:srgbClr val="000000"/>
                </a:solidFill>
                <a:latin typeface="Calibri"/>
                <a:ea typeface="ヒラギノ角ゴ Pro W3"/>
              </a:rPr>
              <a:t>2</a:t>
            </a:fld>
            <a:endParaRPr lang="fr-FR" sz="1200" b="0" strike="noStrike" spc="-1">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801720" y="2349360"/>
            <a:ext cx="9084240" cy="1620000"/>
          </a:xfrm>
          <a:prstGeom prst="rect">
            <a:avLst/>
          </a:prstGeom>
        </p:spPr>
        <p:txBody>
          <a:bodyPr lIns="0" tIns="0" rIns="0" bIns="0" anchor="ctr">
            <a:noAutofit/>
          </a:bodyPr>
          <a:lstStyle/>
          <a:p>
            <a:pPr algn="ctr"/>
            <a:endParaRPr lang="fr-FR" sz="4400" b="0" strike="noStrike" spc="-1">
              <a:latin typeface="Arial"/>
            </a:endParaRPr>
          </a:p>
        </p:txBody>
      </p:sp>
      <p:sp>
        <p:nvSpPr>
          <p:cNvPr id="24" name="PlaceHolder 2"/>
          <p:cNvSpPr>
            <a:spLocks noGrp="1"/>
          </p:cNvSpPr>
          <p:nvPr>
            <p:ph type="body"/>
          </p:nvPr>
        </p:nvSpPr>
        <p:spPr>
          <a:xfrm>
            <a:off x="534240" y="1769400"/>
            <a:ext cx="9618840" cy="2091600"/>
          </a:xfrm>
          <a:prstGeom prst="rect">
            <a:avLst/>
          </a:prstGeom>
        </p:spPr>
        <p:txBody>
          <a:bodyPr lIns="0" tIns="0" rIns="0" bIns="0">
            <a:normAutofit/>
          </a:bodyPr>
          <a:lstStyle/>
          <a:p>
            <a:endParaRPr lang="fr-FR" sz="3200" b="0" strike="noStrike" spc="-1">
              <a:latin typeface="Arial"/>
            </a:endParaRPr>
          </a:p>
        </p:txBody>
      </p:sp>
      <p:sp>
        <p:nvSpPr>
          <p:cNvPr id="25" name="PlaceHolder 3"/>
          <p:cNvSpPr>
            <a:spLocks noGrp="1"/>
          </p:cNvSpPr>
          <p:nvPr>
            <p:ph type="body"/>
          </p:nvPr>
        </p:nvSpPr>
        <p:spPr>
          <a:xfrm>
            <a:off x="534240" y="4060080"/>
            <a:ext cx="9618840" cy="20916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01720" y="2349360"/>
            <a:ext cx="9084240" cy="1620000"/>
          </a:xfrm>
          <a:prstGeom prst="rect">
            <a:avLst/>
          </a:prstGeom>
        </p:spPr>
        <p:txBody>
          <a:bodyPr lIns="0" tIns="0" rIns="0" bIns="0" anchor="ctr">
            <a:noAutofit/>
          </a:bodyPr>
          <a:lstStyle/>
          <a:p>
            <a:pPr algn="ctr"/>
            <a:endParaRPr lang="fr-FR" sz="4400" b="0" strike="noStrike" spc="-1">
              <a:latin typeface="Arial"/>
            </a:endParaRPr>
          </a:p>
        </p:txBody>
      </p:sp>
      <p:sp>
        <p:nvSpPr>
          <p:cNvPr id="27" name="PlaceHolder 2"/>
          <p:cNvSpPr>
            <a:spLocks noGrp="1"/>
          </p:cNvSpPr>
          <p:nvPr>
            <p:ph type="body"/>
          </p:nvPr>
        </p:nvSpPr>
        <p:spPr>
          <a:xfrm>
            <a:off x="534240" y="1769400"/>
            <a:ext cx="4693680" cy="2091600"/>
          </a:xfrm>
          <a:prstGeom prst="rect">
            <a:avLst/>
          </a:prstGeom>
        </p:spPr>
        <p:txBody>
          <a:bodyPr lIns="0" tIns="0" rIns="0" bIns="0">
            <a:normAutofit/>
          </a:bodyPr>
          <a:lstStyle/>
          <a:p>
            <a:endParaRPr lang="fr-FR" sz="3200" b="0" strike="noStrike" spc="-1">
              <a:latin typeface="Arial"/>
            </a:endParaRPr>
          </a:p>
        </p:txBody>
      </p:sp>
      <p:sp>
        <p:nvSpPr>
          <p:cNvPr id="28" name="PlaceHolder 3"/>
          <p:cNvSpPr>
            <a:spLocks noGrp="1"/>
          </p:cNvSpPr>
          <p:nvPr>
            <p:ph type="body"/>
          </p:nvPr>
        </p:nvSpPr>
        <p:spPr>
          <a:xfrm>
            <a:off x="5463000" y="1769400"/>
            <a:ext cx="4693680" cy="2091600"/>
          </a:xfrm>
          <a:prstGeom prst="rect">
            <a:avLst/>
          </a:prstGeom>
        </p:spPr>
        <p:txBody>
          <a:bodyPr lIns="0" tIns="0" rIns="0" bIns="0">
            <a:normAutofit/>
          </a:bodyPr>
          <a:lstStyle/>
          <a:p>
            <a:endParaRPr lang="fr-FR" sz="3200" b="0" strike="noStrike" spc="-1">
              <a:latin typeface="Arial"/>
            </a:endParaRPr>
          </a:p>
        </p:txBody>
      </p:sp>
      <p:sp>
        <p:nvSpPr>
          <p:cNvPr id="29" name="PlaceHolder 4"/>
          <p:cNvSpPr>
            <a:spLocks noGrp="1"/>
          </p:cNvSpPr>
          <p:nvPr>
            <p:ph type="body"/>
          </p:nvPr>
        </p:nvSpPr>
        <p:spPr>
          <a:xfrm>
            <a:off x="534240" y="4060080"/>
            <a:ext cx="4693680" cy="2091600"/>
          </a:xfrm>
          <a:prstGeom prst="rect">
            <a:avLst/>
          </a:prstGeom>
        </p:spPr>
        <p:txBody>
          <a:bodyPr lIns="0" tIns="0" rIns="0" bIns="0">
            <a:normAutofit/>
          </a:bodyPr>
          <a:lstStyle/>
          <a:p>
            <a:endParaRPr lang="fr-FR" sz="3200" b="0" strike="noStrike" spc="-1">
              <a:latin typeface="Arial"/>
            </a:endParaRPr>
          </a:p>
        </p:txBody>
      </p:sp>
      <p:sp>
        <p:nvSpPr>
          <p:cNvPr id="30" name="PlaceHolder 5"/>
          <p:cNvSpPr>
            <a:spLocks noGrp="1"/>
          </p:cNvSpPr>
          <p:nvPr>
            <p:ph type="body"/>
          </p:nvPr>
        </p:nvSpPr>
        <p:spPr>
          <a:xfrm>
            <a:off x="5463000" y="4060080"/>
            <a:ext cx="4693680" cy="20916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801720" y="2349360"/>
            <a:ext cx="9084240" cy="1620000"/>
          </a:xfrm>
          <a:prstGeom prst="rect">
            <a:avLst/>
          </a:prstGeom>
        </p:spPr>
        <p:txBody>
          <a:bodyPr lIns="0" tIns="0" rIns="0" bIns="0" anchor="ctr">
            <a:noAutofit/>
          </a:bodyPr>
          <a:lstStyle/>
          <a:p>
            <a:pPr algn="ctr"/>
            <a:endParaRPr lang="fr-FR" sz="4400" b="0" strike="noStrike" spc="-1">
              <a:latin typeface="Arial"/>
            </a:endParaRPr>
          </a:p>
        </p:txBody>
      </p:sp>
      <p:sp>
        <p:nvSpPr>
          <p:cNvPr id="32" name="PlaceHolder 2"/>
          <p:cNvSpPr>
            <a:spLocks noGrp="1"/>
          </p:cNvSpPr>
          <p:nvPr>
            <p:ph type="body"/>
          </p:nvPr>
        </p:nvSpPr>
        <p:spPr>
          <a:xfrm>
            <a:off x="534240" y="1769400"/>
            <a:ext cx="3097080" cy="2091600"/>
          </a:xfrm>
          <a:prstGeom prst="rect">
            <a:avLst/>
          </a:prstGeom>
        </p:spPr>
        <p:txBody>
          <a:bodyPr lIns="0" tIns="0" rIns="0" bIns="0">
            <a:normAutofit/>
          </a:bodyPr>
          <a:lstStyle/>
          <a:p>
            <a:endParaRPr lang="fr-FR" sz="3200" b="0" strike="noStrike" spc="-1">
              <a:latin typeface="Arial"/>
            </a:endParaRPr>
          </a:p>
        </p:txBody>
      </p:sp>
      <p:sp>
        <p:nvSpPr>
          <p:cNvPr id="33" name="PlaceHolder 3"/>
          <p:cNvSpPr>
            <a:spLocks noGrp="1"/>
          </p:cNvSpPr>
          <p:nvPr>
            <p:ph type="body"/>
          </p:nvPr>
        </p:nvSpPr>
        <p:spPr>
          <a:xfrm>
            <a:off x="3786480" y="1769400"/>
            <a:ext cx="3097080" cy="2091600"/>
          </a:xfrm>
          <a:prstGeom prst="rect">
            <a:avLst/>
          </a:prstGeom>
        </p:spPr>
        <p:txBody>
          <a:bodyPr lIns="0" tIns="0" rIns="0" bIns="0">
            <a:normAutofit/>
          </a:bodyPr>
          <a:lstStyle/>
          <a:p>
            <a:endParaRPr lang="fr-FR" sz="3200" b="0" strike="noStrike" spc="-1">
              <a:latin typeface="Arial"/>
            </a:endParaRPr>
          </a:p>
        </p:txBody>
      </p:sp>
      <p:sp>
        <p:nvSpPr>
          <p:cNvPr id="34" name="PlaceHolder 4"/>
          <p:cNvSpPr>
            <a:spLocks noGrp="1"/>
          </p:cNvSpPr>
          <p:nvPr>
            <p:ph type="body"/>
          </p:nvPr>
        </p:nvSpPr>
        <p:spPr>
          <a:xfrm>
            <a:off x="7038720" y="1769400"/>
            <a:ext cx="3097080" cy="2091600"/>
          </a:xfrm>
          <a:prstGeom prst="rect">
            <a:avLst/>
          </a:prstGeom>
        </p:spPr>
        <p:txBody>
          <a:bodyPr lIns="0" tIns="0" rIns="0" bIns="0">
            <a:normAutofit/>
          </a:bodyPr>
          <a:lstStyle/>
          <a:p>
            <a:endParaRPr lang="fr-FR" sz="3200" b="0" strike="noStrike" spc="-1">
              <a:latin typeface="Arial"/>
            </a:endParaRPr>
          </a:p>
        </p:txBody>
      </p:sp>
      <p:sp>
        <p:nvSpPr>
          <p:cNvPr id="35" name="PlaceHolder 5"/>
          <p:cNvSpPr>
            <a:spLocks noGrp="1"/>
          </p:cNvSpPr>
          <p:nvPr>
            <p:ph type="body"/>
          </p:nvPr>
        </p:nvSpPr>
        <p:spPr>
          <a:xfrm>
            <a:off x="534240" y="4060080"/>
            <a:ext cx="3097080" cy="2091600"/>
          </a:xfrm>
          <a:prstGeom prst="rect">
            <a:avLst/>
          </a:prstGeom>
        </p:spPr>
        <p:txBody>
          <a:bodyPr lIns="0" tIns="0" rIns="0" bIns="0">
            <a:normAutofit/>
          </a:bodyPr>
          <a:lstStyle/>
          <a:p>
            <a:endParaRPr lang="fr-FR" sz="3200" b="0" strike="noStrike" spc="-1">
              <a:latin typeface="Arial"/>
            </a:endParaRPr>
          </a:p>
        </p:txBody>
      </p:sp>
      <p:sp>
        <p:nvSpPr>
          <p:cNvPr id="36" name="PlaceHolder 6"/>
          <p:cNvSpPr>
            <a:spLocks noGrp="1"/>
          </p:cNvSpPr>
          <p:nvPr>
            <p:ph type="body"/>
          </p:nvPr>
        </p:nvSpPr>
        <p:spPr>
          <a:xfrm>
            <a:off x="3786480" y="4060080"/>
            <a:ext cx="3097080" cy="2091600"/>
          </a:xfrm>
          <a:prstGeom prst="rect">
            <a:avLst/>
          </a:prstGeom>
        </p:spPr>
        <p:txBody>
          <a:bodyPr lIns="0" tIns="0" rIns="0" bIns="0">
            <a:normAutofit/>
          </a:bodyPr>
          <a:lstStyle/>
          <a:p>
            <a:endParaRPr lang="fr-FR" sz="3200" b="0" strike="noStrike" spc="-1">
              <a:latin typeface="Arial"/>
            </a:endParaRPr>
          </a:p>
        </p:txBody>
      </p:sp>
      <p:sp>
        <p:nvSpPr>
          <p:cNvPr id="37" name="PlaceHolder 7"/>
          <p:cNvSpPr>
            <a:spLocks noGrp="1"/>
          </p:cNvSpPr>
          <p:nvPr>
            <p:ph type="body"/>
          </p:nvPr>
        </p:nvSpPr>
        <p:spPr>
          <a:xfrm>
            <a:off x="7038720" y="4060080"/>
            <a:ext cx="3097080" cy="20916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801720" y="2349360"/>
            <a:ext cx="9084240" cy="1620000"/>
          </a:xfrm>
          <a:prstGeom prst="rect">
            <a:avLst/>
          </a:prstGeom>
        </p:spPr>
        <p:txBody>
          <a:bodyPr lIns="0" tIns="0" rIns="0" bIns="0" anchor="ctr">
            <a:noAutofit/>
          </a:bodyPr>
          <a:lstStyle/>
          <a:p>
            <a:pPr algn="ctr"/>
            <a:endParaRPr lang="fr-FR" sz="4400" b="0" strike="noStrike" spc="-1">
              <a:latin typeface="Arial"/>
            </a:endParaRPr>
          </a:p>
        </p:txBody>
      </p:sp>
      <p:sp>
        <p:nvSpPr>
          <p:cNvPr id="3" name="PlaceHolder 2"/>
          <p:cNvSpPr>
            <a:spLocks noGrp="1"/>
          </p:cNvSpPr>
          <p:nvPr>
            <p:ph type="subTitle"/>
          </p:nvPr>
        </p:nvSpPr>
        <p:spPr>
          <a:xfrm>
            <a:off x="534240" y="1769400"/>
            <a:ext cx="9618840" cy="438552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801720" y="2349360"/>
            <a:ext cx="9084240" cy="1620000"/>
          </a:xfrm>
          <a:prstGeom prst="rect">
            <a:avLst/>
          </a:prstGeom>
        </p:spPr>
        <p:txBody>
          <a:bodyPr lIns="0" tIns="0" rIns="0" bIns="0" anchor="ctr">
            <a:noAutofit/>
          </a:bodyPr>
          <a:lstStyle/>
          <a:p>
            <a:pPr algn="ctr"/>
            <a:endParaRPr lang="fr-FR" sz="4400" b="0" strike="noStrike" spc="-1">
              <a:latin typeface="Arial"/>
            </a:endParaRPr>
          </a:p>
        </p:txBody>
      </p:sp>
      <p:sp>
        <p:nvSpPr>
          <p:cNvPr id="5" name="PlaceHolder 2"/>
          <p:cNvSpPr>
            <a:spLocks noGrp="1"/>
          </p:cNvSpPr>
          <p:nvPr>
            <p:ph type="body"/>
          </p:nvPr>
        </p:nvSpPr>
        <p:spPr>
          <a:xfrm>
            <a:off x="534240" y="1769400"/>
            <a:ext cx="9618840" cy="438552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801720" y="2349360"/>
            <a:ext cx="9084240" cy="1620000"/>
          </a:xfrm>
          <a:prstGeom prst="rect">
            <a:avLst/>
          </a:prstGeom>
        </p:spPr>
        <p:txBody>
          <a:bodyPr lIns="0" tIns="0" rIns="0" bIns="0" anchor="ctr">
            <a:noAutofit/>
          </a:bodyPr>
          <a:lstStyle/>
          <a:p>
            <a:pPr algn="ctr"/>
            <a:endParaRPr lang="fr-FR" sz="4400" b="0" strike="noStrike" spc="-1">
              <a:latin typeface="Arial"/>
            </a:endParaRPr>
          </a:p>
        </p:txBody>
      </p:sp>
      <p:sp>
        <p:nvSpPr>
          <p:cNvPr id="7" name="PlaceHolder 2"/>
          <p:cNvSpPr>
            <a:spLocks noGrp="1"/>
          </p:cNvSpPr>
          <p:nvPr>
            <p:ph type="body"/>
          </p:nvPr>
        </p:nvSpPr>
        <p:spPr>
          <a:xfrm>
            <a:off x="534240" y="1769400"/>
            <a:ext cx="4693680" cy="4385520"/>
          </a:xfrm>
          <a:prstGeom prst="rect">
            <a:avLst/>
          </a:prstGeom>
        </p:spPr>
        <p:txBody>
          <a:bodyPr lIns="0" tIns="0" rIns="0" bIns="0">
            <a:normAutofit/>
          </a:bodyPr>
          <a:lstStyle/>
          <a:p>
            <a:endParaRPr lang="fr-FR" sz="3200" b="0" strike="noStrike" spc="-1">
              <a:latin typeface="Arial"/>
            </a:endParaRPr>
          </a:p>
        </p:txBody>
      </p:sp>
      <p:sp>
        <p:nvSpPr>
          <p:cNvPr id="8" name="PlaceHolder 3"/>
          <p:cNvSpPr>
            <a:spLocks noGrp="1"/>
          </p:cNvSpPr>
          <p:nvPr>
            <p:ph type="body"/>
          </p:nvPr>
        </p:nvSpPr>
        <p:spPr>
          <a:xfrm>
            <a:off x="5463000" y="1769400"/>
            <a:ext cx="4693680" cy="438552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801720" y="2349360"/>
            <a:ext cx="9084240" cy="1620000"/>
          </a:xfrm>
          <a:prstGeom prst="rect">
            <a:avLst/>
          </a:prstGeom>
        </p:spPr>
        <p:txBody>
          <a:bodyPr lIns="0" tIns="0" rIns="0" bIns="0" anchor="ctr">
            <a:noAutofit/>
          </a:bodyPr>
          <a:lstStyle/>
          <a:p>
            <a:pPr algn="ctr"/>
            <a:endParaRPr lang="fr-FR"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801720" y="2349360"/>
            <a:ext cx="9084240" cy="751068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801720" y="2349360"/>
            <a:ext cx="9084240" cy="1620000"/>
          </a:xfrm>
          <a:prstGeom prst="rect">
            <a:avLst/>
          </a:prstGeom>
        </p:spPr>
        <p:txBody>
          <a:bodyPr lIns="0" tIns="0" rIns="0" bIns="0" anchor="ctr">
            <a:noAutofit/>
          </a:bodyPr>
          <a:lstStyle/>
          <a:p>
            <a:pPr algn="ctr"/>
            <a:endParaRPr lang="fr-FR" sz="4400" b="0" strike="noStrike" spc="-1">
              <a:latin typeface="Arial"/>
            </a:endParaRPr>
          </a:p>
        </p:txBody>
      </p:sp>
      <p:sp>
        <p:nvSpPr>
          <p:cNvPr id="12" name="PlaceHolder 2"/>
          <p:cNvSpPr>
            <a:spLocks noGrp="1"/>
          </p:cNvSpPr>
          <p:nvPr>
            <p:ph type="body"/>
          </p:nvPr>
        </p:nvSpPr>
        <p:spPr>
          <a:xfrm>
            <a:off x="534240" y="1769400"/>
            <a:ext cx="4693680" cy="2091600"/>
          </a:xfrm>
          <a:prstGeom prst="rect">
            <a:avLst/>
          </a:prstGeom>
        </p:spPr>
        <p:txBody>
          <a:bodyPr lIns="0" tIns="0" rIns="0" bIns="0">
            <a:normAutofit/>
          </a:bodyPr>
          <a:lstStyle/>
          <a:p>
            <a:endParaRPr lang="fr-FR" sz="3200" b="0" strike="noStrike" spc="-1">
              <a:latin typeface="Arial"/>
            </a:endParaRPr>
          </a:p>
        </p:txBody>
      </p:sp>
      <p:sp>
        <p:nvSpPr>
          <p:cNvPr id="13" name="PlaceHolder 3"/>
          <p:cNvSpPr>
            <a:spLocks noGrp="1"/>
          </p:cNvSpPr>
          <p:nvPr>
            <p:ph type="body"/>
          </p:nvPr>
        </p:nvSpPr>
        <p:spPr>
          <a:xfrm>
            <a:off x="5463000" y="1769400"/>
            <a:ext cx="4693680" cy="4385520"/>
          </a:xfrm>
          <a:prstGeom prst="rect">
            <a:avLst/>
          </a:prstGeom>
        </p:spPr>
        <p:txBody>
          <a:bodyPr lIns="0" tIns="0" rIns="0" bIns="0">
            <a:normAutofit/>
          </a:bodyPr>
          <a:lstStyle/>
          <a:p>
            <a:endParaRPr lang="fr-FR" sz="3200" b="0" strike="noStrike" spc="-1">
              <a:latin typeface="Arial"/>
            </a:endParaRPr>
          </a:p>
        </p:txBody>
      </p:sp>
      <p:sp>
        <p:nvSpPr>
          <p:cNvPr id="14" name="PlaceHolder 4"/>
          <p:cNvSpPr>
            <a:spLocks noGrp="1"/>
          </p:cNvSpPr>
          <p:nvPr>
            <p:ph type="body"/>
          </p:nvPr>
        </p:nvSpPr>
        <p:spPr>
          <a:xfrm>
            <a:off x="534240" y="4060080"/>
            <a:ext cx="4693680" cy="20916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801720" y="2349360"/>
            <a:ext cx="9084240" cy="1620000"/>
          </a:xfrm>
          <a:prstGeom prst="rect">
            <a:avLst/>
          </a:prstGeom>
        </p:spPr>
        <p:txBody>
          <a:bodyPr lIns="0" tIns="0" rIns="0" bIns="0" anchor="ctr">
            <a:noAutofit/>
          </a:bodyPr>
          <a:lstStyle/>
          <a:p>
            <a:pPr algn="ctr"/>
            <a:endParaRPr lang="fr-FR" sz="4400" b="0" strike="noStrike" spc="-1">
              <a:latin typeface="Arial"/>
            </a:endParaRPr>
          </a:p>
        </p:txBody>
      </p:sp>
      <p:sp>
        <p:nvSpPr>
          <p:cNvPr id="16" name="PlaceHolder 2"/>
          <p:cNvSpPr>
            <a:spLocks noGrp="1"/>
          </p:cNvSpPr>
          <p:nvPr>
            <p:ph type="body"/>
          </p:nvPr>
        </p:nvSpPr>
        <p:spPr>
          <a:xfrm>
            <a:off x="534240" y="1769400"/>
            <a:ext cx="4693680" cy="4385520"/>
          </a:xfrm>
          <a:prstGeom prst="rect">
            <a:avLst/>
          </a:prstGeom>
        </p:spPr>
        <p:txBody>
          <a:bodyPr lIns="0" tIns="0" rIns="0" bIns="0">
            <a:normAutofit/>
          </a:bodyPr>
          <a:lstStyle/>
          <a:p>
            <a:endParaRPr lang="fr-FR" sz="3200" b="0" strike="noStrike" spc="-1">
              <a:latin typeface="Arial"/>
            </a:endParaRPr>
          </a:p>
        </p:txBody>
      </p:sp>
      <p:sp>
        <p:nvSpPr>
          <p:cNvPr id="17" name="PlaceHolder 3"/>
          <p:cNvSpPr>
            <a:spLocks noGrp="1"/>
          </p:cNvSpPr>
          <p:nvPr>
            <p:ph type="body"/>
          </p:nvPr>
        </p:nvSpPr>
        <p:spPr>
          <a:xfrm>
            <a:off x="5463000" y="1769400"/>
            <a:ext cx="4693680" cy="2091600"/>
          </a:xfrm>
          <a:prstGeom prst="rect">
            <a:avLst/>
          </a:prstGeom>
        </p:spPr>
        <p:txBody>
          <a:bodyPr lIns="0" tIns="0" rIns="0" bIns="0">
            <a:normAutofit/>
          </a:bodyPr>
          <a:lstStyle/>
          <a:p>
            <a:endParaRPr lang="fr-FR" sz="3200" b="0" strike="noStrike" spc="-1">
              <a:latin typeface="Arial"/>
            </a:endParaRPr>
          </a:p>
        </p:txBody>
      </p:sp>
      <p:sp>
        <p:nvSpPr>
          <p:cNvPr id="18" name="PlaceHolder 4"/>
          <p:cNvSpPr>
            <a:spLocks noGrp="1"/>
          </p:cNvSpPr>
          <p:nvPr>
            <p:ph type="body"/>
          </p:nvPr>
        </p:nvSpPr>
        <p:spPr>
          <a:xfrm>
            <a:off x="5463000" y="4060080"/>
            <a:ext cx="4693680" cy="20916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801720" y="2349360"/>
            <a:ext cx="9084240" cy="1620000"/>
          </a:xfrm>
          <a:prstGeom prst="rect">
            <a:avLst/>
          </a:prstGeom>
        </p:spPr>
        <p:txBody>
          <a:bodyPr lIns="0" tIns="0" rIns="0" bIns="0" anchor="ctr">
            <a:noAutofit/>
          </a:bodyPr>
          <a:lstStyle/>
          <a:p>
            <a:pPr algn="ctr"/>
            <a:endParaRPr lang="fr-FR" sz="4400" b="0" strike="noStrike" spc="-1">
              <a:latin typeface="Arial"/>
            </a:endParaRPr>
          </a:p>
        </p:txBody>
      </p:sp>
      <p:sp>
        <p:nvSpPr>
          <p:cNvPr id="20" name="PlaceHolder 2"/>
          <p:cNvSpPr>
            <a:spLocks noGrp="1"/>
          </p:cNvSpPr>
          <p:nvPr>
            <p:ph type="body"/>
          </p:nvPr>
        </p:nvSpPr>
        <p:spPr>
          <a:xfrm>
            <a:off x="534240" y="1769400"/>
            <a:ext cx="4693680" cy="2091600"/>
          </a:xfrm>
          <a:prstGeom prst="rect">
            <a:avLst/>
          </a:prstGeom>
        </p:spPr>
        <p:txBody>
          <a:bodyPr lIns="0" tIns="0" rIns="0" bIns="0">
            <a:normAutofit/>
          </a:bodyPr>
          <a:lstStyle/>
          <a:p>
            <a:endParaRPr lang="fr-FR" sz="3200" b="0" strike="noStrike" spc="-1">
              <a:latin typeface="Arial"/>
            </a:endParaRPr>
          </a:p>
        </p:txBody>
      </p:sp>
      <p:sp>
        <p:nvSpPr>
          <p:cNvPr id="21" name="PlaceHolder 3"/>
          <p:cNvSpPr>
            <a:spLocks noGrp="1"/>
          </p:cNvSpPr>
          <p:nvPr>
            <p:ph type="body"/>
          </p:nvPr>
        </p:nvSpPr>
        <p:spPr>
          <a:xfrm>
            <a:off x="5463000" y="1769400"/>
            <a:ext cx="4693680" cy="2091600"/>
          </a:xfrm>
          <a:prstGeom prst="rect">
            <a:avLst/>
          </a:prstGeom>
        </p:spPr>
        <p:txBody>
          <a:bodyPr lIns="0" tIns="0" rIns="0" bIns="0">
            <a:normAutofit/>
          </a:bodyPr>
          <a:lstStyle/>
          <a:p>
            <a:endParaRPr lang="fr-FR" sz="3200" b="0" strike="noStrike" spc="-1">
              <a:latin typeface="Arial"/>
            </a:endParaRPr>
          </a:p>
        </p:txBody>
      </p:sp>
      <p:sp>
        <p:nvSpPr>
          <p:cNvPr id="22" name="PlaceHolder 4"/>
          <p:cNvSpPr>
            <a:spLocks noGrp="1"/>
          </p:cNvSpPr>
          <p:nvPr>
            <p:ph type="body"/>
          </p:nvPr>
        </p:nvSpPr>
        <p:spPr>
          <a:xfrm>
            <a:off x="534240" y="4060080"/>
            <a:ext cx="9618840" cy="20916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801720" y="2349360"/>
            <a:ext cx="9084240" cy="1620000"/>
          </a:xfrm>
          <a:prstGeom prst="rect">
            <a:avLst/>
          </a:prstGeom>
        </p:spPr>
        <p:txBody>
          <a:bodyPr lIns="0" tIns="0" rIns="0" bIns="0" anchor="ctr">
            <a:noAutofit/>
          </a:bodyPr>
          <a:lstStyle/>
          <a:p>
            <a:r>
              <a:rPr lang="fr-FR" sz="1800" b="0" strike="noStrike" spc="-1">
                <a:latin typeface="Arial"/>
              </a:rPr>
              <a:t>Cliquez pour éditer le format du texte-titre</a:t>
            </a:r>
          </a:p>
        </p:txBody>
      </p:sp>
      <p:sp>
        <p:nvSpPr>
          <p:cNvPr id="3" name="PlaceHolder 2"/>
          <p:cNvSpPr>
            <a:spLocks noGrp="1"/>
          </p:cNvSpPr>
          <p:nvPr>
            <p:ph type="body"/>
          </p:nvPr>
        </p:nvSpPr>
        <p:spPr>
          <a:xfrm>
            <a:off x="534240" y="1769400"/>
            <a:ext cx="9618840" cy="43855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1800" b="0" strike="noStrike" spc="-1">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info@eucrof.eu" TargetMode="External"/><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p:cNvSpPr/>
          <p:nvPr/>
        </p:nvSpPr>
        <p:spPr>
          <a:xfrm>
            <a:off x="596160" y="2340000"/>
            <a:ext cx="4443480" cy="2699640"/>
          </a:xfrm>
          <a:prstGeom prst="rect">
            <a:avLst/>
          </a:prstGeom>
          <a:noFill/>
          <a:ln w="0">
            <a:solidFill>
              <a:srgbClr val="0C1B2E"/>
            </a:solidFill>
          </a:ln>
        </p:spPr>
        <p:style>
          <a:lnRef idx="0">
            <a:scrgbClr r="0" g="0" b="0"/>
          </a:lnRef>
          <a:fillRef idx="0">
            <a:scrgbClr r="0" g="0" b="0"/>
          </a:fillRef>
          <a:effectRef idx="0">
            <a:scrgbClr r="0" g="0" b="0"/>
          </a:effectRef>
          <a:fontRef idx="minor"/>
        </p:style>
      </p:sp>
      <p:pic>
        <p:nvPicPr>
          <p:cNvPr id="45" name="Picture 2" descr="C:\Dropbox\Onirys\Eucrof - Supports 01\Logo\eucrof-v1.2.png"/>
          <p:cNvPicPr/>
          <p:nvPr/>
        </p:nvPicPr>
        <p:blipFill>
          <a:blip r:embed="rId3"/>
          <a:stretch/>
        </p:blipFill>
        <p:spPr>
          <a:xfrm>
            <a:off x="5760000" y="5258880"/>
            <a:ext cx="4115520" cy="1611360"/>
          </a:xfrm>
          <a:prstGeom prst="rect">
            <a:avLst/>
          </a:prstGeom>
          <a:ln w="0">
            <a:noFill/>
          </a:ln>
        </p:spPr>
      </p:pic>
      <p:sp>
        <p:nvSpPr>
          <p:cNvPr id="46" name="ZoneTexte 5"/>
          <p:cNvSpPr/>
          <p:nvPr/>
        </p:nvSpPr>
        <p:spPr>
          <a:xfrm>
            <a:off x="5579280" y="1808280"/>
            <a:ext cx="4679640" cy="469662"/>
          </a:xfrm>
          <a:prstGeom prst="rect">
            <a:avLst/>
          </a:prstGeom>
          <a:solidFill>
            <a:srgbClr val="FFFFFF"/>
          </a:solidFill>
          <a:ln w="0">
            <a:noFill/>
          </a:ln>
        </p:spPr>
        <p:style>
          <a:lnRef idx="0">
            <a:scrgbClr r="0" g="0" b="0"/>
          </a:lnRef>
          <a:fillRef idx="0">
            <a:scrgbClr r="0" g="0" b="0"/>
          </a:fillRef>
          <a:effectRef idx="0">
            <a:scrgbClr r="0" g="0" b="0"/>
          </a:effectRef>
          <a:fontRef idx="minor"/>
        </p:style>
        <p:txBody>
          <a:bodyPr wrap="square" lIns="99720" tIns="49680" rIns="99720" bIns="49680">
            <a:spAutoFit/>
          </a:bodyPr>
          <a:lstStyle/>
          <a:p>
            <a:pPr algn="ctr">
              <a:lnSpc>
                <a:spcPct val="100000"/>
              </a:lnSpc>
            </a:pPr>
            <a:r>
              <a:rPr lang="en-US" sz="2400" b="1" spc="-1" dirty="0" err="1">
                <a:solidFill>
                  <a:srgbClr val="002060"/>
                </a:solidFill>
                <a:latin typeface="Calibri"/>
                <a:ea typeface="Microsoft YaHei"/>
              </a:rPr>
              <a:t>PharmacoVigilance</a:t>
            </a:r>
            <a:r>
              <a:rPr lang="en-US" sz="2400" b="1" spc="-1" dirty="0">
                <a:solidFill>
                  <a:srgbClr val="002060"/>
                </a:solidFill>
                <a:latin typeface="Calibri"/>
                <a:ea typeface="Microsoft YaHei"/>
              </a:rPr>
              <a:t> Working Group</a:t>
            </a:r>
            <a:endParaRPr lang="fr-FR" sz="2400" b="1" spc="-1" dirty="0">
              <a:solidFill>
                <a:srgbClr val="002060"/>
              </a:solidFill>
              <a:latin typeface="Calibri"/>
              <a:ea typeface="Microsoft YaHei"/>
            </a:endParaRPr>
          </a:p>
        </p:txBody>
      </p:sp>
      <p:pic>
        <p:nvPicPr>
          <p:cNvPr id="47" name="Picture 4" descr="arc"/>
          <p:cNvPicPr/>
          <p:nvPr/>
        </p:nvPicPr>
        <p:blipFill>
          <a:blip r:embed="rId4"/>
          <a:stretch/>
        </p:blipFill>
        <p:spPr>
          <a:xfrm rot="14754600">
            <a:off x="5776920" y="-192240"/>
            <a:ext cx="684720" cy="1738800"/>
          </a:xfrm>
          <a:prstGeom prst="rect">
            <a:avLst/>
          </a:prstGeom>
          <a:ln w="0">
            <a:noFill/>
          </a:ln>
        </p:spPr>
      </p:pic>
      <p:pic>
        <p:nvPicPr>
          <p:cNvPr id="48" name="Picture 2" descr="C:\Dropbox\Onirys\Eucrof - Supports 01\Logo\eucrof-v1.2.png"/>
          <p:cNvPicPr/>
          <p:nvPr/>
        </p:nvPicPr>
        <p:blipFill>
          <a:blip r:embed="rId5"/>
          <a:stretch/>
        </p:blipFill>
        <p:spPr>
          <a:xfrm>
            <a:off x="1972440" y="423720"/>
            <a:ext cx="1398960" cy="548280"/>
          </a:xfrm>
          <a:prstGeom prst="rect">
            <a:avLst/>
          </a:prstGeom>
          <a:ln w="0">
            <a:noFill/>
          </a:ln>
        </p:spPr>
      </p:pic>
      <p:pic>
        <p:nvPicPr>
          <p:cNvPr id="49" name="Picture 3" descr="2-lines"/>
          <p:cNvPicPr/>
          <p:nvPr/>
        </p:nvPicPr>
        <p:blipFill>
          <a:blip r:embed="rId6"/>
          <a:stretch/>
        </p:blipFill>
        <p:spPr>
          <a:xfrm rot="2850600">
            <a:off x="376920" y="-419760"/>
            <a:ext cx="484560" cy="2134080"/>
          </a:xfrm>
          <a:prstGeom prst="rect">
            <a:avLst/>
          </a:prstGeom>
          <a:ln w="0">
            <a:noFill/>
          </a:ln>
        </p:spPr>
      </p:pic>
      <p:pic>
        <p:nvPicPr>
          <p:cNvPr id="50" name="Image 1" descr="qrcode-web-eucrof.png"/>
          <p:cNvPicPr/>
          <p:nvPr/>
        </p:nvPicPr>
        <p:blipFill>
          <a:blip r:embed="rId7"/>
          <a:stretch/>
        </p:blipFill>
        <p:spPr>
          <a:xfrm>
            <a:off x="2308320" y="6364440"/>
            <a:ext cx="930960" cy="834840"/>
          </a:xfrm>
          <a:prstGeom prst="rect">
            <a:avLst/>
          </a:prstGeom>
          <a:ln w="0">
            <a:noFill/>
          </a:ln>
        </p:spPr>
      </p:pic>
      <p:sp>
        <p:nvSpPr>
          <p:cNvPr id="51" name="Rectangle 6"/>
          <p:cNvSpPr/>
          <p:nvPr/>
        </p:nvSpPr>
        <p:spPr>
          <a:xfrm>
            <a:off x="235080" y="2160000"/>
            <a:ext cx="5344200" cy="647640"/>
          </a:xfrm>
          <a:prstGeom prst="rect">
            <a:avLst/>
          </a:prstGeom>
          <a:noFill/>
          <a:ln w="0">
            <a:noFill/>
          </a:ln>
        </p:spPr>
        <p:style>
          <a:lnRef idx="0">
            <a:scrgbClr r="0" g="0" b="0"/>
          </a:lnRef>
          <a:fillRef idx="0">
            <a:scrgbClr r="0" g="0" b="0"/>
          </a:fillRef>
          <a:effectRef idx="0">
            <a:scrgbClr r="0" g="0" b="0"/>
          </a:effectRef>
          <a:fontRef idx="minor"/>
        </p:style>
        <p:txBody>
          <a:bodyPr lIns="99720" tIns="49680" rIns="99720" bIns="49680">
            <a:spAutoFit/>
          </a:bodyPr>
          <a:lstStyle/>
          <a:p>
            <a:pPr algn="ctr">
              <a:lnSpc>
                <a:spcPct val="100000"/>
              </a:lnSpc>
            </a:pPr>
            <a:endParaRPr lang="fr-FR" sz="1800" b="0" strike="noStrike" spc="-1">
              <a:latin typeface="Arial"/>
            </a:endParaRPr>
          </a:p>
          <a:p>
            <a:pPr algn="ctr">
              <a:lnSpc>
                <a:spcPct val="100000"/>
              </a:lnSpc>
            </a:pPr>
            <a:endParaRPr lang="fr-FR" sz="1800" b="0" strike="noStrike" spc="-1">
              <a:latin typeface="Arial"/>
            </a:endParaRPr>
          </a:p>
        </p:txBody>
      </p:sp>
      <p:sp>
        <p:nvSpPr>
          <p:cNvPr id="52" name="Rectangle 6"/>
          <p:cNvSpPr/>
          <p:nvPr/>
        </p:nvSpPr>
        <p:spPr>
          <a:xfrm>
            <a:off x="1260000" y="2700000"/>
            <a:ext cx="3152160" cy="2406600"/>
          </a:xfrm>
          <a:prstGeom prst="rect">
            <a:avLst/>
          </a:pr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pPr>
            <a:r>
              <a:rPr lang="it-IT" sz="1600" b="1" strike="noStrike" spc="-1" dirty="0">
                <a:solidFill>
                  <a:srgbClr val="002060"/>
                </a:solidFill>
                <a:latin typeface="Calibri"/>
                <a:ea typeface="Microsoft YaHei"/>
              </a:rPr>
              <a:t>Working Group Members</a:t>
            </a:r>
            <a:endParaRPr lang="fr-FR" sz="1600" b="0" strike="noStrike" spc="-1" dirty="0">
              <a:latin typeface="Arial"/>
            </a:endParaRPr>
          </a:p>
          <a:p>
            <a:pPr algn="ctr">
              <a:lnSpc>
                <a:spcPct val="100000"/>
              </a:lnSpc>
            </a:pPr>
            <a:endParaRPr lang="fr-FR" sz="1600" b="0" strike="noStrike" spc="-1" dirty="0">
              <a:latin typeface="Arial"/>
            </a:endParaRPr>
          </a:p>
          <a:p>
            <a:pPr algn="ctr">
              <a:lnSpc>
                <a:spcPct val="100000"/>
              </a:lnSpc>
            </a:pPr>
            <a:r>
              <a:rPr lang="it-IT" sz="1800" b="0" strike="noStrike" spc="-1" dirty="0">
                <a:solidFill>
                  <a:srgbClr val="404040"/>
                </a:solidFill>
                <a:latin typeface="Calibri"/>
                <a:ea typeface="DejaVu Sans"/>
              </a:rPr>
              <a:t>Nicolas Tsiakkas (GRE) – Chairman</a:t>
            </a:r>
            <a:endParaRPr lang="fr-FR" sz="1800" b="0" strike="noStrike" spc="-1" dirty="0">
              <a:latin typeface="Arial"/>
            </a:endParaRPr>
          </a:p>
          <a:p>
            <a:pPr algn="ctr">
              <a:lnSpc>
                <a:spcPct val="100000"/>
              </a:lnSpc>
            </a:pPr>
            <a:r>
              <a:rPr lang="it-IT" sz="1800" b="0" strike="noStrike" spc="-1" dirty="0">
                <a:solidFill>
                  <a:srgbClr val="404040"/>
                </a:solidFill>
                <a:latin typeface="Calibri"/>
                <a:ea typeface="DejaVu Sans"/>
              </a:rPr>
              <a:t>Xavier Fournie (FR) – Co-chairman</a:t>
            </a:r>
            <a:endParaRPr lang="fr-FR" sz="1800" b="0" strike="noStrike" spc="-1" dirty="0">
              <a:latin typeface="Arial"/>
            </a:endParaRPr>
          </a:p>
          <a:p>
            <a:pPr algn="ctr">
              <a:lnSpc>
                <a:spcPct val="100000"/>
              </a:lnSpc>
            </a:pPr>
            <a:r>
              <a:rPr lang="it-IT" sz="1800" b="0" strike="noStrike" spc="-1" dirty="0">
                <a:solidFill>
                  <a:srgbClr val="404040"/>
                </a:solidFill>
                <a:latin typeface="Calibri"/>
                <a:ea typeface="DejaVu Sans"/>
              </a:rPr>
              <a:t>Zurab Koberidze (DE)</a:t>
            </a:r>
            <a:endParaRPr lang="fr-FR" sz="1800" b="0" strike="noStrike" spc="-1" dirty="0">
              <a:latin typeface="Arial"/>
            </a:endParaRPr>
          </a:p>
          <a:p>
            <a:pPr algn="ctr">
              <a:lnSpc>
                <a:spcPct val="100000"/>
              </a:lnSpc>
            </a:pPr>
            <a:r>
              <a:rPr lang="it-IT" sz="1800" b="0" strike="noStrike" spc="-1" dirty="0">
                <a:solidFill>
                  <a:srgbClr val="404040"/>
                </a:solidFill>
                <a:latin typeface="Calibri"/>
                <a:ea typeface="DejaVu Sans"/>
              </a:rPr>
              <a:t>Flemming Kjaer Jorgensen (DK) </a:t>
            </a:r>
            <a:endParaRPr lang="fr-FR" sz="1800" b="0" strike="noStrike" spc="-1" dirty="0">
              <a:latin typeface="Arial"/>
            </a:endParaRPr>
          </a:p>
          <a:p>
            <a:pPr algn="ctr">
              <a:lnSpc>
                <a:spcPct val="100000"/>
              </a:lnSpc>
            </a:pPr>
            <a:r>
              <a:rPr lang="it-IT" sz="1800" b="0" strike="noStrike" spc="-1" dirty="0">
                <a:solidFill>
                  <a:srgbClr val="404040"/>
                </a:solidFill>
                <a:latin typeface="Calibri"/>
                <a:ea typeface="DejaVu Sans"/>
              </a:rPr>
              <a:t>Marco Anelli (IT)</a:t>
            </a:r>
            <a:endParaRPr lang="fr-FR" sz="1800" b="0" strike="noStrike" spc="-1" dirty="0">
              <a:latin typeface="Arial"/>
            </a:endParaRPr>
          </a:p>
          <a:p>
            <a:pPr algn="ctr">
              <a:lnSpc>
                <a:spcPct val="100000"/>
              </a:lnSpc>
            </a:pPr>
            <a:endParaRPr lang="fr-FR" sz="1800" b="0" strike="noStrike" spc="-1" dirty="0">
              <a:latin typeface="Arial"/>
            </a:endParaRPr>
          </a:p>
          <a:p>
            <a:pPr algn="ctr">
              <a:lnSpc>
                <a:spcPct val="100000"/>
              </a:lnSpc>
            </a:pPr>
            <a:endParaRPr lang="fr-FR" sz="1800" b="0" strike="noStrike" spc="-1" dirty="0">
              <a:latin typeface="Arial"/>
            </a:endParaRPr>
          </a:p>
        </p:txBody>
      </p:sp>
      <p:sp>
        <p:nvSpPr>
          <p:cNvPr id="53" name="Rettangolo 1"/>
          <p:cNvSpPr/>
          <p:nvPr/>
        </p:nvSpPr>
        <p:spPr>
          <a:xfrm>
            <a:off x="303840" y="5293440"/>
            <a:ext cx="5040360" cy="1033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endParaRPr lang="fr-FR" sz="1800" b="0" strike="noStrike" spc="-1">
              <a:latin typeface="Arial"/>
            </a:endParaRPr>
          </a:p>
          <a:p>
            <a:pPr algn="ctr">
              <a:lnSpc>
                <a:spcPct val="100000"/>
              </a:lnSpc>
            </a:pPr>
            <a:r>
              <a:rPr lang="it-IT" sz="1100" b="0" strike="noStrike" spc="-1">
                <a:solidFill>
                  <a:srgbClr val="404040"/>
                </a:solidFill>
                <a:latin typeface="Calibri"/>
                <a:ea typeface="ヒラギノ角ゴ Pro W3"/>
              </a:rPr>
              <a:t>EUCROF Secretariat, p/a GroenHoed, Trasmolenlaan 5 </a:t>
            </a:r>
            <a:endParaRPr lang="fr-FR" sz="1100" b="0" strike="noStrike" spc="-1">
              <a:latin typeface="Arial"/>
            </a:endParaRPr>
          </a:p>
          <a:p>
            <a:pPr algn="ctr">
              <a:lnSpc>
                <a:spcPct val="100000"/>
              </a:lnSpc>
            </a:pPr>
            <a:r>
              <a:rPr lang="it-IT" sz="1100" b="0" strike="noStrike" spc="-1">
                <a:solidFill>
                  <a:srgbClr val="404040"/>
                </a:solidFill>
                <a:latin typeface="Calibri"/>
                <a:ea typeface="ヒラギノ角ゴ Pro W3"/>
              </a:rPr>
              <a:t>3447 GZ Woerden, The Netherlands  </a:t>
            </a:r>
            <a:endParaRPr lang="fr-FR" sz="1100" b="0" strike="noStrike" spc="-1">
              <a:latin typeface="Arial"/>
            </a:endParaRPr>
          </a:p>
          <a:p>
            <a:pPr algn="ctr">
              <a:lnSpc>
                <a:spcPct val="100000"/>
              </a:lnSpc>
            </a:pPr>
            <a:r>
              <a:rPr lang="it-IT" sz="1100" b="0" strike="noStrike" spc="-1">
                <a:solidFill>
                  <a:srgbClr val="404040"/>
                </a:solidFill>
                <a:latin typeface="Calibri"/>
                <a:ea typeface="ヒラギノ角ゴ Pro W3"/>
              </a:rPr>
              <a:t>www.eucrof.eu | </a:t>
            </a:r>
            <a:r>
              <a:rPr lang="it-IT" sz="1100" b="0" u="sng" strike="noStrike" spc="-1">
                <a:solidFill>
                  <a:srgbClr val="0000FF"/>
                </a:solidFill>
                <a:uFillTx/>
                <a:latin typeface="Calibri"/>
                <a:ea typeface="ヒラギノ角ゴ Pro W3"/>
                <a:hlinkClick r:id="rId8"/>
              </a:rPr>
              <a:t>info@eucrof.eu</a:t>
            </a:r>
            <a:endParaRPr lang="fr-FR" sz="1100" b="0" strike="noStrike" spc="-1">
              <a:latin typeface="Arial"/>
            </a:endParaRPr>
          </a:p>
          <a:p>
            <a:pPr algn="ctr">
              <a:lnSpc>
                <a:spcPct val="100000"/>
              </a:lnSpc>
            </a:pPr>
            <a:endParaRPr lang="fr-FR" sz="1100" b="0" strike="noStrike" spc="-1">
              <a:latin typeface="Arial"/>
            </a:endParaRPr>
          </a:p>
        </p:txBody>
      </p:sp>
      <p:pic>
        <p:nvPicPr>
          <p:cNvPr id="54" name="Picture 53"/>
          <p:cNvPicPr/>
          <p:nvPr/>
        </p:nvPicPr>
        <p:blipFill>
          <a:blip r:embed="rId9"/>
          <a:stretch/>
        </p:blipFill>
        <p:spPr>
          <a:xfrm>
            <a:off x="5580000" y="2359800"/>
            <a:ext cx="4679640" cy="2660040"/>
          </a:xfrm>
          <a:prstGeom prst="rect">
            <a:avLst/>
          </a:prstGeom>
          <a:ln w="36000">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Gruppo 2"/>
          <p:cNvGrpSpPr/>
          <p:nvPr/>
        </p:nvGrpSpPr>
        <p:grpSpPr>
          <a:xfrm>
            <a:off x="444367" y="4972321"/>
            <a:ext cx="1539000" cy="327240"/>
            <a:chOff x="476640" y="3978360"/>
            <a:chExt cx="1539000" cy="327240"/>
          </a:xfrm>
        </p:grpSpPr>
        <p:pic>
          <p:nvPicPr>
            <p:cNvPr id="56" name="Picture 3" descr="C:\Dropbox\Onirys\Eucrof - Flyer PPT\Eléments graphiques\arabesques01.png"/>
            <p:cNvPicPr/>
            <p:nvPr/>
          </p:nvPicPr>
          <p:blipFill>
            <a:blip r:embed="rId3"/>
            <a:stretch/>
          </p:blipFill>
          <p:spPr>
            <a:xfrm>
              <a:off x="476640" y="4065480"/>
              <a:ext cx="218160" cy="195840"/>
            </a:xfrm>
            <a:prstGeom prst="rect">
              <a:avLst/>
            </a:prstGeom>
            <a:ln w="0">
              <a:noFill/>
            </a:ln>
          </p:spPr>
        </p:pic>
        <p:sp>
          <p:nvSpPr>
            <p:cNvPr id="57" name="ZoneTexte 5"/>
            <p:cNvSpPr/>
            <p:nvPr/>
          </p:nvSpPr>
          <p:spPr>
            <a:xfrm>
              <a:off x="695880" y="3978360"/>
              <a:ext cx="1319760" cy="327240"/>
            </a:xfrm>
            <a:prstGeom prst="rect">
              <a:avLst/>
            </a:prstGeom>
            <a:noFill/>
            <a:ln w="0">
              <a:noFill/>
            </a:ln>
          </p:spPr>
          <p:style>
            <a:lnRef idx="0">
              <a:scrgbClr r="0" g="0" b="0"/>
            </a:lnRef>
            <a:fillRef idx="0">
              <a:scrgbClr r="0" g="0" b="0"/>
            </a:fillRef>
            <a:effectRef idx="0">
              <a:scrgbClr r="0" g="0" b="0"/>
            </a:effectRef>
            <a:fontRef idx="minor"/>
          </p:style>
          <p:txBody>
            <a:bodyPr lIns="99720" tIns="49680" rIns="99720" bIns="49680">
              <a:spAutoFit/>
            </a:bodyPr>
            <a:lstStyle/>
            <a:p>
              <a:pPr>
                <a:lnSpc>
                  <a:spcPct val="100000"/>
                </a:lnSpc>
              </a:pPr>
              <a:r>
                <a:rPr lang="fr-FR" sz="1500" b="1" strike="noStrike" spc="-1" dirty="0">
                  <a:solidFill>
                    <a:srgbClr val="F39200"/>
                  </a:solidFill>
                  <a:latin typeface="Calibri"/>
                  <a:ea typeface="ヒラギノ角ゴ Pro W3"/>
                </a:rPr>
                <a:t>Highlights</a:t>
              </a:r>
              <a:endParaRPr lang="fr-FR" sz="1500" b="0" strike="noStrike" spc="-1" dirty="0">
                <a:latin typeface="Arial"/>
              </a:endParaRPr>
            </a:p>
          </p:txBody>
        </p:sp>
      </p:grpSp>
      <p:sp>
        <p:nvSpPr>
          <p:cNvPr id="58" name="Rectangle 9"/>
          <p:cNvSpPr/>
          <p:nvPr/>
        </p:nvSpPr>
        <p:spPr>
          <a:xfrm>
            <a:off x="214687" y="5299921"/>
            <a:ext cx="4686840" cy="1358175"/>
          </a:xfrm>
          <a:prstGeom prst="rect">
            <a:avLst/>
          </a:prstGeom>
          <a:noFill/>
          <a:ln w="0">
            <a:noFill/>
          </a:ln>
        </p:spPr>
        <p:style>
          <a:lnRef idx="0">
            <a:scrgbClr r="0" g="0" b="0"/>
          </a:lnRef>
          <a:fillRef idx="0">
            <a:scrgbClr r="0" g="0" b="0"/>
          </a:fillRef>
          <a:effectRef idx="0">
            <a:scrgbClr r="0" g="0" b="0"/>
          </a:effectRef>
          <a:fontRef idx="minor"/>
        </p:style>
        <p:txBody>
          <a:bodyPr lIns="99720" tIns="49680" rIns="99720" bIns="49680">
            <a:spAutoFit/>
          </a:bodyPr>
          <a:lstStyle/>
          <a:p>
            <a:pPr marL="186480" indent="-185400" algn="just">
              <a:lnSpc>
                <a:spcPct val="150000"/>
              </a:lnSpc>
              <a:buClr>
                <a:srgbClr val="F39200"/>
              </a:buClr>
              <a:buSzPct val="120000"/>
              <a:buFont typeface="Calibri"/>
              <a:buChar char="●"/>
            </a:pPr>
            <a:r>
              <a:rPr lang="en-US" sz="1400" b="0" strike="noStrike" spc="-1" dirty="0">
                <a:solidFill>
                  <a:srgbClr val="595959"/>
                </a:solidFill>
                <a:latin typeface="Calibri"/>
                <a:ea typeface="DejaVu Sans"/>
              </a:rPr>
              <a:t>Communications in conferences</a:t>
            </a:r>
            <a:endParaRPr lang="fr-FR" sz="1400" b="0" strike="noStrike" spc="-1" dirty="0">
              <a:latin typeface="Arial"/>
            </a:endParaRPr>
          </a:p>
          <a:p>
            <a:pPr marL="186480" indent="-185400" algn="just">
              <a:lnSpc>
                <a:spcPct val="150000"/>
              </a:lnSpc>
              <a:buClr>
                <a:srgbClr val="F39200"/>
              </a:buClr>
              <a:buSzPct val="120000"/>
              <a:buFont typeface="Calibri"/>
              <a:buChar char="●"/>
            </a:pPr>
            <a:r>
              <a:rPr lang="en-US" sz="1400" b="0" strike="noStrike" spc="-1" dirty="0">
                <a:solidFill>
                  <a:srgbClr val="595959"/>
                </a:solidFill>
                <a:latin typeface="Calibri"/>
                <a:ea typeface="DejaVu Sans"/>
              </a:rPr>
              <a:t>White papers and other publications</a:t>
            </a:r>
            <a:endParaRPr lang="fr-FR" sz="1400" b="0" strike="noStrike" spc="-1" dirty="0">
              <a:latin typeface="Arial"/>
            </a:endParaRPr>
          </a:p>
          <a:p>
            <a:pPr marL="186480" indent="-185400" algn="just">
              <a:lnSpc>
                <a:spcPct val="150000"/>
              </a:lnSpc>
              <a:buClr>
                <a:srgbClr val="F39200"/>
              </a:buClr>
              <a:buSzPct val="120000"/>
              <a:buFont typeface="Calibri"/>
              <a:buChar char="●"/>
            </a:pPr>
            <a:r>
              <a:rPr lang="en-US" sz="1400" b="0" strike="noStrike" spc="-1" dirty="0">
                <a:solidFill>
                  <a:srgbClr val="595959"/>
                </a:solidFill>
                <a:latin typeface="Calibri"/>
                <a:ea typeface="DejaVu Sans"/>
              </a:rPr>
              <a:t>Participation to EMA Public Consultations impacting  PV</a:t>
            </a:r>
            <a:endParaRPr lang="fr-FR" sz="1400" b="0" strike="noStrike" spc="-1" dirty="0">
              <a:latin typeface="Arial"/>
            </a:endParaRPr>
          </a:p>
          <a:p>
            <a:pPr marL="186480" indent="-185400" algn="just">
              <a:lnSpc>
                <a:spcPct val="150000"/>
              </a:lnSpc>
              <a:buClr>
                <a:srgbClr val="F39200"/>
              </a:buClr>
              <a:buSzPct val="120000"/>
              <a:buFont typeface="Calibri"/>
              <a:buChar char="●"/>
            </a:pPr>
            <a:r>
              <a:rPr lang="en-US" sz="1400" b="0" strike="noStrike" spc="-1" dirty="0">
                <a:solidFill>
                  <a:srgbClr val="595959"/>
                </a:solidFill>
                <a:latin typeface="Calibri"/>
                <a:ea typeface="DejaVu Sans"/>
              </a:rPr>
              <a:t>Involvement in several relevant stakeholder groups</a:t>
            </a:r>
            <a:endParaRPr lang="fr-FR" sz="1400" b="0" strike="noStrike" spc="-1" dirty="0">
              <a:latin typeface="Arial"/>
            </a:endParaRPr>
          </a:p>
        </p:txBody>
      </p:sp>
      <p:sp>
        <p:nvSpPr>
          <p:cNvPr id="59" name="Rectangle 28"/>
          <p:cNvSpPr/>
          <p:nvPr/>
        </p:nvSpPr>
        <p:spPr>
          <a:xfrm>
            <a:off x="5573160" y="1059142"/>
            <a:ext cx="4663800" cy="1590840"/>
          </a:xfrm>
          <a:prstGeom prst="rect">
            <a:avLst/>
          </a:prstGeom>
          <a:noFill/>
          <a:ln w="0">
            <a:noFill/>
          </a:ln>
        </p:spPr>
        <p:style>
          <a:lnRef idx="0">
            <a:scrgbClr r="0" g="0" b="0"/>
          </a:lnRef>
          <a:fillRef idx="0">
            <a:scrgbClr r="0" g="0" b="0"/>
          </a:fillRef>
          <a:effectRef idx="0">
            <a:scrgbClr r="0" g="0" b="0"/>
          </a:effectRef>
          <a:fontRef idx="minor"/>
        </p:style>
        <p:txBody>
          <a:bodyPr lIns="99720" tIns="49680" rIns="99720" bIns="49680">
            <a:spAutoFit/>
          </a:bodyPr>
          <a:lstStyle/>
          <a:p>
            <a:pPr marL="186480" indent="-185400" algn="just">
              <a:lnSpc>
                <a:spcPct val="100000"/>
              </a:lnSpc>
              <a:buClr>
                <a:srgbClr val="F39200"/>
              </a:buClr>
              <a:buSzPct val="120000"/>
              <a:buFont typeface="Calibri"/>
              <a:buChar char="●"/>
            </a:pPr>
            <a:r>
              <a:rPr lang="en-GB" sz="1400" b="0" strike="noStrike" spc="-1" dirty="0">
                <a:solidFill>
                  <a:srgbClr val="595959"/>
                </a:solidFill>
                <a:latin typeface="Calibri"/>
                <a:ea typeface="DejaVu Sans"/>
              </a:rPr>
              <a:t>Webinar meetings once a month</a:t>
            </a:r>
            <a:endParaRPr lang="fr-FR" sz="1400" b="0" strike="noStrike" spc="-1" dirty="0">
              <a:latin typeface="Arial"/>
            </a:endParaRPr>
          </a:p>
          <a:p>
            <a:pPr marL="186480" indent="-185400" algn="just">
              <a:lnSpc>
                <a:spcPct val="100000"/>
              </a:lnSpc>
              <a:buClr>
                <a:srgbClr val="F39200"/>
              </a:buClr>
              <a:buSzPct val="120000"/>
              <a:buFont typeface="Calibri"/>
              <a:buChar char="●"/>
            </a:pPr>
            <a:r>
              <a:rPr lang="en-GB" sz="1400" b="0" strike="noStrike" spc="-1" dirty="0">
                <a:solidFill>
                  <a:srgbClr val="595959"/>
                </a:solidFill>
                <a:latin typeface="Calibri"/>
                <a:ea typeface="DejaVu Sans"/>
              </a:rPr>
              <a:t>Yearly Face-to-face meetings </a:t>
            </a:r>
            <a:endParaRPr lang="fr-FR" sz="1400" b="0" strike="noStrike" spc="-1" dirty="0">
              <a:latin typeface="Arial"/>
            </a:endParaRPr>
          </a:p>
          <a:p>
            <a:pPr marL="186480" indent="-185400" algn="just">
              <a:lnSpc>
                <a:spcPct val="100000"/>
              </a:lnSpc>
              <a:buClr>
                <a:srgbClr val="F39200"/>
              </a:buClr>
              <a:buSzPct val="120000"/>
              <a:buFont typeface="Calibri"/>
              <a:buChar char="●"/>
            </a:pPr>
            <a:r>
              <a:rPr lang="en-GB" sz="1400" b="0" strike="noStrike" spc="-1" dirty="0">
                <a:solidFill>
                  <a:srgbClr val="595959"/>
                </a:solidFill>
                <a:latin typeface="Calibri"/>
                <a:ea typeface="DejaVu Sans"/>
              </a:rPr>
              <a:t>Ad-hoc task forces to address specific subjects </a:t>
            </a:r>
            <a:endParaRPr lang="fr-FR" sz="1400" b="0" strike="noStrike" spc="-1" dirty="0">
              <a:latin typeface="Arial"/>
            </a:endParaRPr>
          </a:p>
          <a:p>
            <a:pPr marL="186480" indent="-185400" algn="just">
              <a:lnSpc>
                <a:spcPct val="100000"/>
              </a:lnSpc>
              <a:buClr>
                <a:srgbClr val="F39200"/>
              </a:buClr>
              <a:buSzPct val="120000"/>
              <a:buFont typeface="Calibri"/>
              <a:buChar char="●"/>
            </a:pPr>
            <a:r>
              <a:rPr lang="en-GB" sz="1400" b="0" strike="noStrike" spc="-1" dirty="0">
                <a:solidFill>
                  <a:srgbClr val="595959"/>
                </a:solidFill>
                <a:latin typeface="Calibri"/>
                <a:ea typeface="DejaVu Sans"/>
              </a:rPr>
              <a:t>Collaborative writing of papers</a:t>
            </a:r>
            <a:endParaRPr lang="fr-FR" sz="1400" b="0" strike="noStrike" spc="-1" dirty="0">
              <a:latin typeface="Arial"/>
            </a:endParaRPr>
          </a:p>
          <a:p>
            <a:pPr marL="186480" indent="-185400" algn="just">
              <a:lnSpc>
                <a:spcPct val="100000"/>
              </a:lnSpc>
              <a:buClr>
                <a:srgbClr val="F39200"/>
              </a:buClr>
              <a:buSzPct val="120000"/>
              <a:buFont typeface="Calibri"/>
              <a:buChar char="●"/>
            </a:pPr>
            <a:r>
              <a:rPr lang="en-GB" sz="1400" b="0" strike="noStrike" spc="-1" dirty="0">
                <a:solidFill>
                  <a:srgbClr val="595959"/>
                </a:solidFill>
                <a:latin typeface="Calibri"/>
                <a:ea typeface="DejaVu Sans"/>
              </a:rPr>
              <a:t>Participation in meetings with external stakeholders</a:t>
            </a:r>
            <a:endParaRPr lang="fr-FR" sz="1400" b="0" strike="noStrike" spc="-1" dirty="0">
              <a:latin typeface="Arial"/>
            </a:endParaRPr>
          </a:p>
          <a:p>
            <a:pPr marL="186480" indent="-185400" algn="just">
              <a:lnSpc>
                <a:spcPct val="100000"/>
              </a:lnSpc>
              <a:buClr>
                <a:srgbClr val="F39200"/>
              </a:buClr>
              <a:buSzPct val="120000"/>
              <a:buFont typeface="Calibri"/>
              <a:buChar char="●"/>
            </a:pPr>
            <a:r>
              <a:rPr lang="en-GB" sz="1400" b="0" strike="noStrike" spc="-1" dirty="0">
                <a:solidFill>
                  <a:srgbClr val="595959"/>
                </a:solidFill>
                <a:latin typeface="Calibri"/>
                <a:ea typeface="DejaVu Sans"/>
              </a:rPr>
              <a:t>Formation of joint task forces with other organisations as required</a:t>
            </a:r>
            <a:endParaRPr lang="fr-FR" sz="1400" b="0" strike="noStrike" spc="-1" dirty="0">
              <a:latin typeface="Arial"/>
            </a:endParaRPr>
          </a:p>
        </p:txBody>
      </p:sp>
      <p:grpSp>
        <p:nvGrpSpPr>
          <p:cNvPr id="60" name="Gruppo 1"/>
          <p:cNvGrpSpPr/>
          <p:nvPr/>
        </p:nvGrpSpPr>
        <p:grpSpPr>
          <a:xfrm>
            <a:off x="426960" y="785199"/>
            <a:ext cx="2535120" cy="327240"/>
            <a:chOff x="426960" y="613080"/>
            <a:chExt cx="2535120" cy="327240"/>
          </a:xfrm>
        </p:grpSpPr>
        <p:sp>
          <p:nvSpPr>
            <p:cNvPr id="61" name="ZoneTexte 12"/>
            <p:cNvSpPr/>
            <p:nvPr/>
          </p:nvSpPr>
          <p:spPr>
            <a:xfrm>
              <a:off x="600120" y="613080"/>
              <a:ext cx="2361960" cy="327240"/>
            </a:xfrm>
            <a:prstGeom prst="rect">
              <a:avLst/>
            </a:prstGeom>
            <a:noFill/>
            <a:ln w="0">
              <a:noFill/>
            </a:ln>
          </p:spPr>
          <p:style>
            <a:lnRef idx="0">
              <a:scrgbClr r="0" g="0" b="0"/>
            </a:lnRef>
            <a:fillRef idx="0">
              <a:scrgbClr r="0" g="0" b="0"/>
            </a:fillRef>
            <a:effectRef idx="0">
              <a:scrgbClr r="0" g="0" b="0"/>
            </a:effectRef>
            <a:fontRef idx="minor"/>
          </p:style>
          <p:txBody>
            <a:bodyPr lIns="99720" tIns="49680" rIns="99720" bIns="49680">
              <a:spAutoFit/>
            </a:bodyPr>
            <a:lstStyle/>
            <a:p>
              <a:pPr>
                <a:lnSpc>
                  <a:spcPct val="100000"/>
                </a:lnSpc>
              </a:pPr>
              <a:r>
                <a:rPr lang="en-US" sz="1500" b="1" strike="noStrike" spc="-1" dirty="0">
                  <a:solidFill>
                    <a:srgbClr val="F39200"/>
                  </a:solidFill>
                  <a:latin typeface="Calibri"/>
                  <a:ea typeface="ヒラギノ角ゴ Pro W3"/>
                </a:rPr>
                <a:t>Mission</a:t>
              </a:r>
              <a:endParaRPr lang="fr-FR" sz="1500" b="0" strike="noStrike" spc="-1" dirty="0">
                <a:latin typeface="Arial"/>
              </a:endParaRPr>
            </a:p>
          </p:txBody>
        </p:sp>
        <p:pic>
          <p:nvPicPr>
            <p:cNvPr id="62" name="Picture 3" descr="C:\Dropbox\Onirys\Eucrof - Flyer PPT\Eléments graphiques\arabesques01.png"/>
            <p:cNvPicPr/>
            <p:nvPr/>
          </p:nvPicPr>
          <p:blipFill>
            <a:blip r:embed="rId4"/>
            <a:stretch/>
          </p:blipFill>
          <p:spPr>
            <a:xfrm>
              <a:off x="426960" y="679680"/>
              <a:ext cx="218160" cy="197280"/>
            </a:xfrm>
            <a:prstGeom prst="rect">
              <a:avLst/>
            </a:prstGeom>
            <a:ln w="0">
              <a:noFill/>
            </a:ln>
          </p:spPr>
        </p:pic>
      </p:grpSp>
      <p:grpSp>
        <p:nvGrpSpPr>
          <p:cNvPr id="63" name="Gruppo 3"/>
          <p:cNvGrpSpPr/>
          <p:nvPr/>
        </p:nvGrpSpPr>
        <p:grpSpPr>
          <a:xfrm>
            <a:off x="5873040" y="771142"/>
            <a:ext cx="1087920" cy="327240"/>
            <a:chOff x="531720" y="5292000"/>
            <a:chExt cx="1087920" cy="327240"/>
          </a:xfrm>
        </p:grpSpPr>
        <p:sp>
          <p:nvSpPr>
            <p:cNvPr id="64" name="ZoneTexte 15"/>
            <p:cNvSpPr/>
            <p:nvPr/>
          </p:nvSpPr>
          <p:spPr>
            <a:xfrm>
              <a:off x="704880" y="5292000"/>
              <a:ext cx="914760" cy="327240"/>
            </a:xfrm>
            <a:prstGeom prst="rect">
              <a:avLst/>
            </a:prstGeom>
            <a:noFill/>
            <a:ln w="0">
              <a:noFill/>
            </a:ln>
          </p:spPr>
          <p:style>
            <a:lnRef idx="0">
              <a:scrgbClr r="0" g="0" b="0"/>
            </a:lnRef>
            <a:fillRef idx="0">
              <a:scrgbClr r="0" g="0" b="0"/>
            </a:fillRef>
            <a:effectRef idx="0">
              <a:scrgbClr r="0" g="0" b="0"/>
            </a:effectRef>
            <a:fontRef idx="minor"/>
          </p:style>
          <p:txBody>
            <a:bodyPr lIns="99720" tIns="49680" rIns="99720" bIns="49680">
              <a:spAutoFit/>
            </a:bodyPr>
            <a:lstStyle/>
            <a:p>
              <a:pPr>
                <a:lnSpc>
                  <a:spcPct val="100000"/>
                </a:lnSpc>
              </a:pPr>
              <a:r>
                <a:rPr lang="en-US" sz="1500" b="1" strike="noStrike" spc="-1" dirty="0">
                  <a:solidFill>
                    <a:srgbClr val="F39200"/>
                  </a:solidFill>
                  <a:latin typeface="Calibri"/>
                  <a:ea typeface="ヒラギノ角ゴ Pro W3"/>
                </a:rPr>
                <a:t>How?</a:t>
              </a:r>
              <a:endParaRPr lang="fr-FR" sz="1500" b="0" strike="noStrike" spc="-1" dirty="0">
                <a:latin typeface="Arial"/>
              </a:endParaRPr>
            </a:p>
          </p:txBody>
        </p:sp>
        <p:pic>
          <p:nvPicPr>
            <p:cNvPr id="65" name="Picture 3" descr="C:\Dropbox\Onirys\Eucrof - Flyer PPT\Eléments graphiques\arabesques01.png"/>
            <p:cNvPicPr/>
            <p:nvPr/>
          </p:nvPicPr>
          <p:blipFill>
            <a:blip r:embed="rId4"/>
            <a:stretch/>
          </p:blipFill>
          <p:spPr>
            <a:xfrm>
              <a:off x="531720" y="5368320"/>
              <a:ext cx="218160" cy="197280"/>
            </a:xfrm>
            <a:prstGeom prst="rect">
              <a:avLst/>
            </a:prstGeom>
            <a:ln w="0">
              <a:noFill/>
            </a:ln>
          </p:spPr>
        </p:pic>
      </p:grpSp>
      <p:pic>
        <p:nvPicPr>
          <p:cNvPr id="66" name="Picture 3" descr="2-lines"/>
          <p:cNvPicPr/>
          <p:nvPr/>
        </p:nvPicPr>
        <p:blipFill>
          <a:blip r:embed="rId5"/>
          <a:stretch/>
        </p:blipFill>
        <p:spPr>
          <a:xfrm rot="1651200">
            <a:off x="61560" y="-199800"/>
            <a:ext cx="475200" cy="2180160"/>
          </a:xfrm>
          <a:prstGeom prst="rect">
            <a:avLst/>
          </a:prstGeom>
          <a:ln w="0">
            <a:noFill/>
          </a:ln>
        </p:spPr>
      </p:pic>
      <p:pic>
        <p:nvPicPr>
          <p:cNvPr id="67" name="Picture 4" descr="arc"/>
          <p:cNvPicPr/>
          <p:nvPr/>
        </p:nvPicPr>
        <p:blipFill>
          <a:blip r:embed="rId6"/>
          <a:stretch/>
        </p:blipFill>
        <p:spPr>
          <a:xfrm rot="3150600">
            <a:off x="10169280" y="6466680"/>
            <a:ext cx="683280" cy="1737360"/>
          </a:xfrm>
          <a:prstGeom prst="rect">
            <a:avLst/>
          </a:prstGeom>
          <a:ln w="0">
            <a:noFill/>
          </a:ln>
        </p:spPr>
      </p:pic>
      <p:sp>
        <p:nvSpPr>
          <p:cNvPr id="68" name="Connecteur droit 54"/>
          <p:cNvSpPr/>
          <p:nvPr/>
        </p:nvSpPr>
        <p:spPr>
          <a:xfrm flipH="1">
            <a:off x="0" y="7354800"/>
            <a:ext cx="9772560" cy="360"/>
          </a:xfrm>
          <a:prstGeom prst="line">
            <a:avLst/>
          </a:prstGeom>
          <a:ln w="6350">
            <a:solidFill>
              <a:srgbClr val="BFBFBF"/>
            </a:solidFill>
            <a:round/>
          </a:ln>
        </p:spPr>
        <p:style>
          <a:lnRef idx="2">
            <a:schemeClr val="accent1"/>
          </a:lnRef>
          <a:fillRef idx="0">
            <a:schemeClr val="accent1"/>
          </a:fillRef>
          <a:effectRef idx="1">
            <a:schemeClr val="accent1"/>
          </a:effectRef>
          <a:fontRef idx="minor"/>
        </p:style>
      </p:sp>
      <p:sp>
        <p:nvSpPr>
          <p:cNvPr id="69" name="Rectangle 8"/>
          <p:cNvSpPr/>
          <p:nvPr/>
        </p:nvSpPr>
        <p:spPr>
          <a:xfrm>
            <a:off x="5704200" y="2843216"/>
            <a:ext cx="4679280" cy="4193759"/>
          </a:xfrm>
          <a:prstGeom prst="rect">
            <a:avLst/>
          </a:prstGeom>
          <a:noFill/>
          <a:ln w="0">
            <a:noFill/>
          </a:ln>
        </p:spPr>
        <p:style>
          <a:lnRef idx="0">
            <a:scrgbClr r="0" g="0" b="0"/>
          </a:lnRef>
          <a:fillRef idx="0">
            <a:scrgbClr r="0" g="0" b="0"/>
          </a:fillRef>
          <a:effectRef idx="0">
            <a:scrgbClr r="0" g="0" b="0"/>
          </a:effectRef>
          <a:fontRef idx="minor"/>
        </p:style>
        <p:txBody>
          <a:bodyPr lIns="99720" tIns="49680" rIns="99720" bIns="49680">
            <a:spAutoFit/>
          </a:bodyPr>
          <a:lstStyle/>
          <a:p>
            <a:pPr algn="just">
              <a:lnSpc>
                <a:spcPct val="100000"/>
              </a:lnSpc>
            </a:pPr>
            <a:r>
              <a:rPr lang="en-US" sz="1400" b="0" strike="noStrike" spc="-1" dirty="0">
                <a:solidFill>
                  <a:srgbClr val="595959"/>
                </a:solidFill>
                <a:latin typeface="Calibri" panose="020F0502020204030204" pitchFamily="34" charset="0"/>
                <a:ea typeface="ヒラギノ角ゴ Pro W3"/>
                <a:cs typeface="Calibri" panose="020F0502020204030204" pitchFamily="34" charset="0"/>
              </a:rPr>
              <a:t>If you are interested in becoming a member of this working group, please contact:</a:t>
            </a:r>
            <a:endParaRPr lang="fr-FR" sz="1400" b="0" strike="noStrike" spc="-1" dirty="0">
              <a:latin typeface="Calibri" panose="020F0502020204030204" pitchFamily="34" charset="0"/>
              <a:cs typeface="Calibri" panose="020F0502020204030204" pitchFamily="34" charset="0"/>
            </a:endParaRPr>
          </a:p>
          <a:p>
            <a:pPr algn="ctr">
              <a:lnSpc>
                <a:spcPct val="100000"/>
              </a:lnSpc>
            </a:pPr>
            <a:r>
              <a:rPr lang="en-US" sz="1400" b="0" strike="noStrike" spc="-1" dirty="0">
                <a:solidFill>
                  <a:srgbClr val="595959"/>
                </a:solidFill>
                <a:latin typeface="Calibri" panose="020F0502020204030204" pitchFamily="34" charset="0"/>
                <a:ea typeface="ヒラギノ角ゴ Pro W3"/>
                <a:cs typeface="Calibri" panose="020F0502020204030204" pitchFamily="34" charset="0"/>
              </a:rPr>
              <a:t>EUCROF Secretariat - info@eucrof.eu</a:t>
            </a:r>
            <a:endParaRPr lang="fr-FR" sz="1400" b="0" strike="noStrike" spc="-1" dirty="0">
              <a:latin typeface="Calibri" panose="020F0502020204030204" pitchFamily="34" charset="0"/>
              <a:cs typeface="Calibri" panose="020F0502020204030204" pitchFamily="34" charset="0"/>
            </a:endParaRPr>
          </a:p>
          <a:p>
            <a:pPr algn="ctr">
              <a:lnSpc>
                <a:spcPct val="100000"/>
              </a:lnSpc>
            </a:pPr>
            <a:r>
              <a:rPr lang="en-US" sz="1400" b="0" strike="noStrike" spc="-1" dirty="0">
                <a:solidFill>
                  <a:srgbClr val="595959"/>
                </a:solidFill>
                <a:latin typeface="Calibri" panose="020F0502020204030204" pitchFamily="34" charset="0"/>
                <a:ea typeface="ヒラギノ角ゴ Pro W3"/>
                <a:cs typeface="Calibri" panose="020F0502020204030204" pitchFamily="34" charset="0"/>
              </a:rPr>
              <a:t>or </a:t>
            </a:r>
            <a:endParaRPr lang="fr-FR" sz="1400" b="0" strike="noStrike" spc="-1" dirty="0">
              <a:latin typeface="Calibri" panose="020F0502020204030204" pitchFamily="34" charset="0"/>
              <a:cs typeface="Calibri" panose="020F0502020204030204" pitchFamily="34" charset="0"/>
            </a:endParaRPr>
          </a:p>
          <a:p>
            <a:pPr algn="ctr">
              <a:lnSpc>
                <a:spcPct val="100000"/>
              </a:lnSpc>
            </a:pPr>
            <a:r>
              <a:rPr lang="en-US" sz="1400" b="0" strike="noStrike" spc="-1" dirty="0">
                <a:solidFill>
                  <a:srgbClr val="595959"/>
                </a:solidFill>
                <a:latin typeface="Calibri" panose="020F0502020204030204" pitchFamily="34" charset="0"/>
                <a:ea typeface="ヒラギノ角ゴ Pro W3"/>
                <a:cs typeface="Calibri" panose="020F0502020204030204" pitchFamily="34" charset="0"/>
              </a:rPr>
              <a:t>Nicolas Tsiakkas – nicolas.tsiakkas@medwork.gr</a:t>
            </a:r>
            <a:br>
              <a:rPr sz="1400" dirty="0">
                <a:latin typeface="Calibri" panose="020F0502020204030204" pitchFamily="34" charset="0"/>
                <a:cs typeface="Calibri" panose="020F0502020204030204" pitchFamily="34" charset="0"/>
              </a:rPr>
            </a:br>
            <a:r>
              <a:rPr lang="en-US" sz="1400" b="0" strike="noStrike" spc="-1" dirty="0">
                <a:solidFill>
                  <a:srgbClr val="595959"/>
                </a:solidFill>
                <a:latin typeface="Calibri" panose="020F0502020204030204" pitchFamily="34" charset="0"/>
                <a:ea typeface="ヒラギノ角ゴ Pro W3"/>
                <a:cs typeface="Calibri" panose="020F0502020204030204" pitchFamily="34" charset="0"/>
              </a:rPr>
              <a:t> Chairman of the Working Group</a:t>
            </a:r>
            <a:endParaRPr lang="fr-FR" sz="1400" b="0" strike="noStrike" spc="-1" dirty="0">
              <a:latin typeface="Calibri" panose="020F0502020204030204" pitchFamily="34" charset="0"/>
              <a:cs typeface="Calibri" panose="020F0502020204030204" pitchFamily="34" charset="0"/>
            </a:endParaRPr>
          </a:p>
          <a:p>
            <a:pPr algn="ctr">
              <a:lnSpc>
                <a:spcPct val="100000"/>
              </a:lnSpc>
            </a:pPr>
            <a:r>
              <a:rPr lang="en-US" sz="1400" b="0" strike="noStrike" spc="-1" dirty="0">
                <a:solidFill>
                  <a:srgbClr val="595959"/>
                </a:solidFill>
                <a:latin typeface="Calibri" panose="020F0502020204030204" pitchFamily="34" charset="0"/>
                <a:ea typeface="ヒラギノ角ゴ Pro W3"/>
                <a:cs typeface="Calibri" panose="020F0502020204030204" pitchFamily="34" charset="0"/>
              </a:rPr>
              <a:t>or</a:t>
            </a:r>
            <a:endParaRPr lang="fr-FR" sz="1400" b="0" strike="noStrike" spc="-1" dirty="0">
              <a:latin typeface="Calibri" panose="020F0502020204030204" pitchFamily="34" charset="0"/>
              <a:cs typeface="Calibri" panose="020F0502020204030204" pitchFamily="34" charset="0"/>
            </a:endParaRPr>
          </a:p>
          <a:p>
            <a:pPr algn="ctr">
              <a:lnSpc>
                <a:spcPct val="100000"/>
              </a:lnSpc>
            </a:pPr>
            <a:r>
              <a:rPr lang="en-US" sz="1400" b="0" strike="noStrike" spc="-1" dirty="0">
                <a:solidFill>
                  <a:srgbClr val="595959"/>
                </a:solidFill>
                <a:latin typeface="Calibri" panose="020F0502020204030204" pitchFamily="34" charset="0"/>
                <a:ea typeface="ヒラギノ角ゴ Pro W3"/>
                <a:cs typeface="Calibri" panose="020F0502020204030204" pitchFamily="34" charset="0"/>
              </a:rPr>
              <a:t>Zurab Koberidze – zurab.koberidze@fgk-pv.com</a:t>
            </a:r>
            <a:endParaRPr lang="fr-FR" sz="1400" b="0" strike="noStrike" spc="-1" dirty="0">
              <a:latin typeface="Calibri" panose="020F0502020204030204" pitchFamily="34" charset="0"/>
              <a:cs typeface="Calibri" panose="020F0502020204030204" pitchFamily="34" charset="0"/>
            </a:endParaRPr>
          </a:p>
          <a:p>
            <a:pPr algn="ctr">
              <a:lnSpc>
                <a:spcPct val="100000"/>
              </a:lnSpc>
            </a:pPr>
            <a:endParaRPr lang="fr-FR" sz="1400" b="0" strike="noStrike" spc="-1" dirty="0">
              <a:latin typeface="Calibri" panose="020F0502020204030204" pitchFamily="34" charset="0"/>
              <a:cs typeface="Calibri" panose="020F0502020204030204" pitchFamily="34" charset="0"/>
            </a:endParaRPr>
          </a:p>
          <a:p>
            <a:pPr>
              <a:lnSpc>
                <a:spcPct val="100000"/>
              </a:lnSpc>
            </a:pPr>
            <a:endParaRPr lang="fr-FR" sz="1400" b="0" strike="noStrike" spc="-1" dirty="0">
              <a:latin typeface="Calibri" panose="020F0502020204030204" pitchFamily="34" charset="0"/>
              <a:cs typeface="Calibri" panose="020F0502020204030204" pitchFamily="34" charset="0"/>
            </a:endParaRPr>
          </a:p>
          <a:p>
            <a:pPr algn="just">
              <a:lnSpc>
                <a:spcPct val="100000"/>
              </a:lnSpc>
            </a:pPr>
            <a:r>
              <a:rPr lang="en-US" sz="1400" b="0" strike="noStrike" spc="-1" dirty="0">
                <a:solidFill>
                  <a:srgbClr val="595959"/>
                </a:solidFill>
                <a:latin typeface="Calibri" panose="020F0502020204030204" pitchFamily="34" charset="0"/>
                <a:ea typeface="ヒラギノ角ゴ Pro W3"/>
                <a:cs typeface="Calibri" panose="020F0502020204030204" pitchFamily="34" charset="0"/>
              </a:rPr>
              <a:t>We are looking for members who are interested in promoting and sharing expertise and developments, aimed at determining and setting overall strategic direction for CROs related to Pharmacovigilance, and liaising with other relevant organizations, to ensure that the work of the group is up to date.</a:t>
            </a:r>
            <a:endParaRPr lang="fr-FR" sz="1400" b="0" strike="noStrike" spc="-1" dirty="0">
              <a:latin typeface="Calibri" panose="020F0502020204030204" pitchFamily="34" charset="0"/>
              <a:cs typeface="Calibri" panose="020F0502020204030204" pitchFamily="34" charset="0"/>
            </a:endParaRPr>
          </a:p>
          <a:p>
            <a:pPr algn="just">
              <a:lnSpc>
                <a:spcPct val="100000"/>
              </a:lnSpc>
            </a:pPr>
            <a:endParaRPr lang="fr-FR" sz="1400" spc="-1" dirty="0">
              <a:solidFill>
                <a:srgbClr val="595959"/>
              </a:solidFill>
              <a:latin typeface="Calibri" panose="020F0502020204030204" pitchFamily="34" charset="0"/>
              <a:cs typeface="Calibri" panose="020F0502020204030204" pitchFamily="34" charset="0"/>
            </a:endParaRPr>
          </a:p>
          <a:p>
            <a:pPr algn="just">
              <a:lnSpc>
                <a:spcPct val="100000"/>
              </a:lnSpc>
            </a:pPr>
            <a:r>
              <a:rPr lang="en-US" sz="1400" b="1" spc="-1" dirty="0">
                <a:solidFill>
                  <a:srgbClr val="595959"/>
                </a:solidFill>
                <a:latin typeface="Calibri" panose="020F0502020204030204" pitchFamily="34" charset="0"/>
                <a:cs typeface="Calibri" panose="020F0502020204030204" pitchFamily="34" charset="0"/>
              </a:rPr>
              <a:t>Contact us if you have any suggestions or questions</a:t>
            </a:r>
            <a:endParaRPr lang="fr-FR" sz="1400" b="1" spc="-1" dirty="0">
              <a:solidFill>
                <a:srgbClr val="595959"/>
              </a:solidFill>
              <a:latin typeface="Calibri" panose="020F0502020204030204" pitchFamily="34" charset="0"/>
              <a:cs typeface="Calibri" panose="020F0502020204030204" pitchFamily="34" charset="0"/>
            </a:endParaRPr>
          </a:p>
          <a:p>
            <a:pPr algn="just">
              <a:lnSpc>
                <a:spcPct val="100000"/>
              </a:lnSpc>
            </a:pPr>
            <a:r>
              <a:rPr lang="en-US" sz="1400" b="0" strike="noStrike" spc="-1" dirty="0">
                <a:solidFill>
                  <a:srgbClr val="595959"/>
                </a:solidFill>
                <a:latin typeface="Calibri" panose="020F0502020204030204" pitchFamily="34" charset="0"/>
                <a:ea typeface="ヒラギノ角ゴ Pro W3"/>
                <a:cs typeface="Calibri" panose="020F0502020204030204" pitchFamily="34" charset="0"/>
              </a:rPr>
              <a:t>We are looking forward to hearing from you!</a:t>
            </a:r>
            <a:endParaRPr lang="fr-FR" sz="1400" b="0" strike="noStrike" spc="-1" dirty="0">
              <a:latin typeface="Calibri" panose="020F0502020204030204" pitchFamily="34" charset="0"/>
              <a:cs typeface="Calibri" panose="020F0502020204030204" pitchFamily="34" charset="0"/>
            </a:endParaRPr>
          </a:p>
        </p:txBody>
      </p:sp>
      <p:sp>
        <p:nvSpPr>
          <p:cNvPr id="70" name="Rectangle 9"/>
          <p:cNvSpPr/>
          <p:nvPr/>
        </p:nvSpPr>
        <p:spPr>
          <a:xfrm>
            <a:off x="330987" y="1173999"/>
            <a:ext cx="5271187" cy="3400931"/>
          </a:xfrm>
          <a:prstGeom prst="rect">
            <a:avLst/>
          </a:pr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just">
              <a:lnSpc>
                <a:spcPct val="100000"/>
              </a:lnSpc>
            </a:pPr>
            <a:r>
              <a:rPr lang="en-GB" sz="1400" b="1" strike="noStrike" spc="-1" dirty="0">
                <a:solidFill>
                  <a:srgbClr val="595959"/>
                </a:solidFill>
                <a:latin typeface="Calibri"/>
                <a:ea typeface="DejaVu Sans"/>
              </a:rPr>
              <a:t>Position EUCROF PV WG as important conduit and as a reference</a:t>
            </a:r>
            <a:endParaRPr lang="fr-FR" sz="1400" b="0" strike="noStrike" spc="-1" dirty="0">
              <a:latin typeface="Arial"/>
            </a:endParaRPr>
          </a:p>
          <a:p>
            <a:pPr algn="just">
              <a:lnSpc>
                <a:spcPct val="100000"/>
              </a:lnSpc>
            </a:pPr>
            <a:r>
              <a:rPr lang="en-GB" sz="1400" b="1" strike="noStrike" spc="-1" dirty="0">
                <a:solidFill>
                  <a:srgbClr val="595959"/>
                </a:solidFill>
                <a:latin typeface="Calibri"/>
                <a:ea typeface="DejaVu Sans"/>
              </a:rPr>
              <a:t>for stakeholders in the EU pharmacovigilance fora</a:t>
            </a:r>
            <a:endParaRPr lang="fr-FR" sz="1400" b="0" strike="noStrike" spc="-1" dirty="0">
              <a:latin typeface="Arial"/>
            </a:endParaRPr>
          </a:p>
          <a:p>
            <a:pPr algn="just">
              <a:lnSpc>
                <a:spcPct val="100000"/>
              </a:lnSpc>
            </a:pPr>
            <a:endParaRPr lang="fr-FR" sz="1400" b="0" strike="noStrike" spc="-1" dirty="0">
              <a:latin typeface="Arial"/>
            </a:endParaRPr>
          </a:p>
          <a:p>
            <a:pPr marL="186480" indent="-185400" algn="just">
              <a:lnSpc>
                <a:spcPct val="150000"/>
              </a:lnSpc>
              <a:buClr>
                <a:srgbClr val="F39200"/>
              </a:buClr>
              <a:buSzPct val="120000"/>
              <a:buFont typeface="Calibri"/>
              <a:buChar char="●"/>
            </a:pPr>
            <a:r>
              <a:rPr lang="en-GB" sz="1400" b="0" strike="noStrike" spc="-1" dirty="0">
                <a:solidFill>
                  <a:srgbClr val="595959"/>
                </a:solidFill>
                <a:latin typeface="Calibri"/>
                <a:ea typeface="ヒラギノ角ゴ Pro W3"/>
              </a:rPr>
              <a:t>Cooperation with other EUCROF Working Groups</a:t>
            </a:r>
            <a:endParaRPr lang="fr-FR" sz="1400" b="0" strike="noStrike" spc="-1" dirty="0">
              <a:latin typeface="Arial"/>
            </a:endParaRPr>
          </a:p>
          <a:p>
            <a:pPr marL="186480" indent="-185400" algn="just">
              <a:lnSpc>
                <a:spcPct val="150000"/>
              </a:lnSpc>
              <a:buClr>
                <a:srgbClr val="F39200"/>
              </a:buClr>
              <a:buSzPct val="120000"/>
              <a:buFont typeface="Calibri"/>
              <a:buChar char="●"/>
            </a:pPr>
            <a:r>
              <a:rPr lang="en-GB" sz="1400" b="0" strike="noStrike" spc="-1" dirty="0">
                <a:solidFill>
                  <a:srgbClr val="595959"/>
                </a:solidFill>
                <a:latin typeface="Calibri"/>
                <a:ea typeface="ヒラギノ角ゴ Pro W3"/>
              </a:rPr>
              <a:t>Pro-active Interaction with Competent Authorities</a:t>
            </a:r>
            <a:endParaRPr lang="fr-FR" sz="1400" b="0" strike="noStrike" spc="-1" dirty="0">
              <a:latin typeface="Arial"/>
            </a:endParaRPr>
          </a:p>
          <a:p>
            <a:pPr marL="186480" indent="-185400" algn="just">
              <a:lnSpc>
                <a:spcPct val="150000"/>
              </a:lnSpc>
              <a:buClr>
                <a:srgbClr val="F39200"/>
              </a:buClr>
              <a:buSzPct val="120000"/>
              <a:buFont typeface="Calibri"/>
              <a:buChar char="●"/>
            </a:pPr>
            <a:r>
              <a:rPr lang="en-GB" sz="1400" b="0" strike="noStrike" spc="-1" dirty="0">
                <a:solidFill>
                  <a:srgbClr val="595959"/>
                </a:solidFill>
                <a:latin typeface="Calibri"/>
                <a:ea typeface="ヒラギノ角ゴ Pro W3"/>
              </a:rPr>
              <a:t>Scientific Networking</a:t>
            </a:r>
            <a:endParaRPr lang="fr-FR" sz="1400" b="0" strike="noStrike" spc="-1" dirty="0">
              <a:latin typeface="Arial"/>
            </a:endParaRPr>
          </a:p>
          <a:p>
            <a:pPr marL="186480" indent="-185400" algn="just">
              <a:lnSpc>
                <a:spcPct val="150000"/>
              </a:lnSpc>
              <a:buClr>
                <a:srgbClr val="F39200"/>
              </a:buClr>
              <a:buSzPct val="120000"/>
              <a:buFont typeface="Calibri"/>
              <a:buChar char="●"/>
            </a:pPr>
            <a:r>
              <a:rPr lang="en-GB" sz="1400" b="0" strike="noStrike" spc="-1" dirty="0">
                <a:solidFill>
                  <a:srgbClr val="595959"/>
                </a:solidFill>
                <a:latin typeface="Calibri"/>
                <a:ea typeface="ヒラギノ角ゴ Pro W3"/>
              </a:rPr>
              <a:t>Affiliation with relevant stakeholder groups</a:t>
            </a:r>
            <a:endParaRPr lang="fr-FR" sz="1400" b="0" strike="noStrike" spc="-1" dirty="0">
              <a:latin typeface="Arial"/>
            </a:endParaRPr>
          </a:p>
          <a:p>
            <a:pPr marL="186480" indent="-185400" algn="just">
              <a:lnSpc>
                <a:spcPct val="150000"/>
              </a:lnSpc>
              <a:buClr>
                <a:srgbClr val="F39200"/>
              </a:buClr>
              <a:buSzPct val="120000"/>
              <a:buFont typeface="Calibri"/>
              <a:buChar char="●"/>
            </a:pPr>
            <a:r>
              <a:rPr lang="en-GB" sz="1400" b="0" strike="noStrike" spc="-1" dirty="0">
                <a:solidFill>
                  <a:srgbClr val="595959"/>
                </a:solidFill>
                <a:latin typeface="Calibri"/>
                <a:ea typeface="ヒラギノ角ゴ Pro W3"/>
              </a:rPr>
              <a:t>Sharing PV expertise within the EUCROF </a:t>
            </a:r>
            <a:endParaRPr lang="fr-FR" sz="1400" b="0" strike="noStrike" spc="-1" dirty="0">
              <a:latin typeface="Arial"/>
            </a:endParaRPr>
          </a:p>
          <a:p>
            <a:pPr marL="186480" indent="-185400" algn="just">
              <a:lnSpc>
                <a:spcPct val="150000"/>
              </a:lnSpc>
              <a:buClr>
                <a:srgbClr val="F39200"/>
              </a:buClr>
              <a:buSzPct val="120000"/>
              <a:buFont typeface="Calibri"/>
              <a:buChar char="●"/>
            </a:pPr>
            <a:r>
              <a:rPr lang="en-GB" sz="1400" b="0" strike="noStrike" spc="-1" dirty="0">
                <a:solidFill>
                  <a:srgbClr val="595959"/>
                </a:solidFill>
                <a:latin typeface="Calibri"/>
                <a:ea typeface="ヒラギノ角ゴ Pro W3"/>
              </a:rPr>
              <a:t>PV Knowledgebase Build-up and Dissemination</a:t>
            </a:r>
            <a:endParaRPr lang="fr-FR" sz="1400" b="0" strike="noStrike" spc="-1" dirty="0">
              <a:latin typeface="Arial"/>
            </a:endParaRPr>
          </a:p>
          <a:p>
            <a:pPr algn="just">
              <a:lnSpc>
                <a:spcPct val="100000"/>
              </a:lnSpc>
            </a:pPr>
            <a:endParaRPr lang="fr-FR" sz="1400" b="0" strike="noStrike" spc="-1" dirty="0">
              <a:latin typeface="Arial"/>
            </a:endParaRPr>
          </a:p>
          <a:p>
            <a:pPr algn="just">
              <a:lnSpc>
                <a:spcPct val="100000"/>
              </a:lnSpc>
            </a:pPr>
            <a:r>
              <a:rPr lang="en-US" sz="1300" b="0" i="1" strike="noStrike" spc="-1" dirty="0">
                <a:solidFill>
                  <a:srgbClr val="595959"/>
                </a:solidFill>
                <a:latin typeface="Calibri"/>
                <a:ea typeface="ヒラギノ角ゴ Pro W3"/>
              </a:rPr>
              <a:t>Scope of expertise includes both </a:t>
            </a:r>
            <a:r>
              <a:rPr lang="en-US" sz="1300" b="1" i="1" strike="noStrike" spc="-1" dirty="0">
                <a:solidFill>
                  <a:srgbClr val="595959"/>
                </a:solidFill>
                <a:latin typeface="Calibri"/>
                <a:ea typeface="ヒラギノ角ゴ Pro W3"/>
              </a:rPr>
              <a:t>Post Marketing PV</a:t>
            </a:r>
            <a:r>
              <a:rPr lang="en-US" sz="1300" b="0" i="1" strike="noStrike" spc="-1" dirty="0">
                <a:solidFill>
                  <a:srgbClr val="595959"/>
                </a:solidFill>
                <a:latin typeface="Calibri"/>
                <a:ea typeface="ヒラギノ角ゴ Pro W3"/>
              </a:rPr>
              <a:t> services</a:t>
            </a:r>
            <a:endParaRPr lang="fr-FR" sz="1300" b="0" strike="noStrike" spc="-1" dirty="0">
              <a:latin typeface="Arial"/>
            </a:endParaRPr>
          </a:p>
          <a:p>
            <a:pPr algn="just">
              <a:lnSpc>
                <a:spcPct val="100000"/>
              </a:lnSpc>
            </a:pPr>
            <a:r>
              <a:rPr lang="en-US" sz="1300" b="0" i="1" strike="noStrike" spc="-1" dirty="0">
                <a:solidFill>
                  <a:srgbClr val="595959"/>
                </a:solidFill>
                <a:latin typeface="Calibri"/>
                <a:ea typeface="ヒラギノ角ゴ Pro W3"/>
              </a:rPr>
              <a:t>(outside a study) and </a:t>
            </a:r>
            <a:r>
              <a:rPr lang="en-US" sz="1300" b="1" i="1" strike="noStrike" spc="-1" dirty="0">
                <a:solidFill>
                  <a:srgbClr val="595959"/>
                </a:solidFill>
                <a:latin typeface="Calibri"/>
                <a:ea typeface="ヒラギノ角ゴ Pro W3"/>
              </a:rPr>
              <a:t>Study Pharmacovigilance</a:t>
            </a:r>
            <a:r>
              <a:rPr lang="en-US" sz="1300" b="0" i="1" strike="noStrike" spc="-1" dirty="0">
                <a:solidFill>
                  <a:srgbClr val="595959"/>
                </a:solidFill>
                <a:latin typeface="Calibri"/>
                <a:ea typeface="ヒラギノ角ゴ Pro W3"/>
              </a:rPr>
              <a:t> services for all types of studies</a:t>
            </a:r>
            <a:endParaRPr lang="fr-FR" sz="1300" b="0" strike="noStrike" spc="-1" dirty="0">
              <a:latin typeface="Arial"/>
            </a:endParaRPr>
          </a:p>
          <a:p>
            <a:pPr algn="just">
              <a:lnSpc>
                <a:spcPct val="100000"/>
              </a:lnSpc>
            </a:pPr>
            <a:r>
              <a:rPr lang="en-US" sz="1300" b="0" i="1" strike="noStrike" spc="-1" dirty="0">
                <a:solidFill>
                  <a:srgbClr val="595959"/>
                </a:solidFill>
                <a:latin typeface="Calibri"/>
                <a:ea typeface="ヒラギノ角ゴ Pro W3"/>
              </a:rPr>
              <a:t>(Pre/Post Approval ; Clinical Trials and Non-Interventional studies)</a:t>
            </a:r>
            <a:endParaRPr lang="fr-FR" sz="1300" b="0" strike="noStrike" spc="-1" dirty="0">
              <a:latin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681</TotalTime>
  <Words>328</Words>
  <Application>Microsoft Office PowerPoint</Application>
  <PresentationFormat>Custom</PresentationFormat>
  <Paragraphs>52</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Symbol</vt:lpstr>
      <vt:lpstr>Times New Roman</vt:lpstr>
      <vt:lpstr>Wingdings</vt:lpstr>
      <vt:lpstr>Office Theme</vt:lpstr>
      <vt:lpstr>PowerPoint Presentation</vt:lpstr>
      <vt:lpstr>PowerPoint Presentation</vt:lpstr>
    </vt:vector>
  </TitlesOfParts>
  <Company>Université de Mons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Jonathan PARDO</dc:creator>
  <dc:description/>
  <cp:lastModifiedBy>Christophe Golenvaux</cp:lastModifiedBy>
  <cp:revision>151</cp:revision>
  <cp:lastPrinted>2016-03-31T07:21:20Z</cp:lastPrinted>
  <dcterms:created xsi:type="dcterms:W3CDTF">2013-05-31T13:17:02Z</dcterms:created>
  <dcterms:modified xsi:type="dcterms:W3CDTF">2022-02-02T08:22:27Z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2</vt:i4>
  </property>
  <property fmtid="{D5CDD505-2E9C-101B-9397-08002B2CF9AE}" pid="3" name="PresentationFormat">
    <vt:lpwstr>Custom</vt:lpwstr>
  </property>
  <property fmtid="{D5CDD505-2E9C-101B-9397-08002B2CF9AE}" pid="4" name="Slides">
    <vt:i4>2</vt:i4>
  </property>
</Properties>
</file>